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0" r:id="rId6"/>
    <p:sldId id="265" r:id="rId7"/>
    <p:sldId id="261" r:id="rId8"/>
    <p:sldId id="262" r:id="rId9"/>
    <p:sldId id="263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C17A4-D3B0-43E6-9833-3F15DD1B037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AFACE-BD91-490C-9B28-F3364A817142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AFACE-BD91-490C-9B28-F3364A8171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044F70-A2A0-4F1E-843E-DEC3541DA293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579FA8-728E-4850-B59E-F1E3693C70EC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uk-UA" sz="5300" b="1" i="1" dirty="0"/>
              <a:t>Презентація на тему:</a:t>
            </a:r>
            <a:endParaRPr lang="ru-RU" sz="53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144000" cy="5303076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5CD92C4D-9F43-4C8A-BFAF-98903DF7F7D2}"/>
              </a:ext>
            </a:extLst>
          </p:cNvPr>
          <p:cNvSpPr/>
          <p:nvPr/>
        </p:nvSpPr>
        <p:spPr>
          <a:xfrm>
            <a:off x="5436096" y="6340678"/>
            <a:ext cx="3587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Підготувала: Надія САКОВСЬКА </a:t>
            </a:r>
          </a:p>
        </p:txBody>
      </p:sp>
    </p:spTree>
    <p:extLst>
      <p:ext uri="{BB962C8B-B14F-4D97-AF65-F5344CB8AC3E}">
        <p14:creationId xmlns:p14="http://schemas.microsoft.com/office/powerpoint/2010/main" val="562245477"/>
      </p:ext>
    </p:extLst>
  </p:cSld>
  <p:clrMapOvr>
    <a:masterClrMapping/>
  </p:clrMapOvr>
  <p:transition spd="slow" advTm="500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" y="1"/>
            <a:ext cx="9134188" cy="68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86668"/>
      </p:ext>
    </p:extLst>
  </p:cSld>
  <p:clrMapOvr>
    <a:masterClrMapping/>
  </p:clrMapOvr>
  <p:transition spd="slow" advTm="5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6000" i="1" dirty="0" err="1">
                <a:solidFill>
                  <a:schemeClr val="accent6">
                    <a:lumMod val="50000"/>
                  </a:schemeClr>
                </a:solidFill>
              </a:rPr>
              <a:t>Саковська</a:t>
            </a:r>
            <a:r>
              <a:rPr lang="uk-UA" sz="6000" i="1" dirty="0">
                <a:solidFill>
                  <a:schemeClr val="accent6">
                    <a:lumMod val="50000"/>
                  </a:schemeClr>
                </a:solidFill>
              </a:rPr>
              <a:t> Н.І.</a:t>
            </a:r>
            <a:endParaRPr lang="ru-RU" sz="6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82880" indent="0">
              <a:buNone/>
            </a:pPr>
            <a:r>
              <a:rPr lang="uk-UA" sz="6000" dirty="0">
                <a:solidFill>
                  <a:schemeClr val="accent6">
                    <a:lumMod val="50000"/>
                  </a:schemeClr>
                </a:solidFill>
              </a:rPr>
              <a:t>   Виконала: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73634"/>
      </p:ext>
    </p:extLst>
  </p:cSld>
  <p:clrMapOvr>
    <a:masterClrMapping/>
  </p:clrMapOvr>
  <p:transition spd="slow" advTm="5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78340"/>
      </p:ext>
    </p:extLst>
  </p:cSld>
  <p:clrMapOvr>
    <a:masterClrMapping/>
  </p:clrMapOvr>
  <p:transition spd="slow" advTm="5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90354"/>
      </p:ext>
    </p:extLst>
  </p:cSld>
  <p:clrMapOvr>
    <a:masterClrMapping/>
  </p:clrMapOvr>
  <p:transition spd="slow" advTm="500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679028"/>
      </p:ext>
    </p:extLst>
  </p:cSld>
  <p:clrMapOvr>
    <a:masterClrMapping/>
  </p:clrMapOvr>
  <p:transition spd="slow" advTm="5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56263"/>
      </p:ext>
    </p:extLst>
  </p:cSld>
  <p:clrMapOvr>
    <a:masterClrMapping/>
  </p:clrMapOvr>
  <p:transition spd="slow" advTm="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33349"/>
      </p:ext>
    </p:extLst>
  </p:cSld>
  <p:clrMapOvr>
    <a:masterClrMapping/>
  </p:clrMapOvr>
  <p:transition spd="slow" advTm="5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27437"/>
      </p:ext>
    </p:extLst>
  </p:cSld>
  <p:clrMapOvr>
    <a:masterClrMapping/>
  </p:clrMapOvr>
  <p:transition spd="slow" advTm="5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20605"/>
      </p:ext>
    </p:extLst>
  </p:cSld>
  <p:clrMapOvr>
    <a:masterClrMapping/>
  </p:clrMapOvr>
  <p:transition spd="slow" advTm="50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46758"/>
      </p:ext>
    </p:extLst>
  </p:cSld>
  <p:clrMapOvr>
    <a:masterClrMapping/>
  </p:clrMapOvr>
  <p:transition spd="slow" advTm="5000">
    <p:wipe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17</Words>
  <Application>Microsoft Office PowerPoint</Application>
  <PresentationFormat>Екран (4:3)</PresentationFormat>
  <Paragraphs>5</Paragraphs>
  <Slides>11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Calibri</vt:lpstr>
      <vt:lpstr>Georgia</vt:lpstr>
      <vt:lpstr>Trebuchet MS</vt:lpstr>
      <vt:lpstr>Воздушный поток</vt:lpstr>
      <vt:lpstr>Презентація на тему: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Виконала: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Asus</dc:creator>
  <cp:lastModifiedBy>user</cp:lastModifiedBy>
  <cp:revision>4</cp:revision>
  <dcterms:created xsi:type="dcterms:W3CDTF">2022-05-24T10:22:21Z</dcterms:created>
  <dcterms:modified xsi:type="dcterms:W3CDTF">2022-06-01T10:40:20Z</dcterms:modified>
</cp:coreProperties>
</file>