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83237-8E10-401C-ABB9-1AAFEFBD930A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28B87-ED72-43FC-9B9E-6D1D6E0CE84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94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828B87-ED72-43FC-9B9E-6D1D6E0CE8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04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BD00-C59F-484D-A4CA-D187C97F456A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762-1714-457C-B009-250874F8876C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BD00-C59F-484D-A4CA-D187C97F456A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762-1714-457C-B009-250874F8876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BD00-C59F-484D-A4CA-D187C97F456A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762-1714-457C-B009-250874F8876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BD00-C59F-484D-A4CA-D187C97F456A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762-1714-457C-B009-250874F8876C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BD00-C59F-484D-A4CA-D187C97F456A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762-1714-457C-B009-250874F8876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BD00-C59F-484D-A4CA-D187C97F456A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762-1714-457C-B009-250874F8876C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BD00-C59F-484D-A4CA-D187C97F456A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762-1714-457C-B009-250874F8876C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BD00-C59F-484D-A4CA-D187C97F456A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762-1714-457C-B009-250874F8876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BD00-C59F-484D-A4CA-D187C97F456A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762-1714-457C-B009-250874F8876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BD00-C59F-484D-A4CA-D187C97F456A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762-1714-457C-B009-250874F8876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BD00-C59F-484D-A4CA-D187C97F456A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E762-1714-457C-B009-250874F8876C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2CBD00-C59F-484D-A4CA-D187C97F456A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8BE762-1714-457C-B009-250874F8876C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pPr marL="182880" indent="0">
              <a:buNone/>
            </a:pPr>
            <a:r>
              <a:rPr lang="uk-UA" dirty="0"/>
              <a:t>Презентація на тему: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348880"/>
            <a:ext cx="6912768" cy="4032448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E03DE423-8C83-433A-AFA5-42D0EF6047D7}"/>
              </a:ext>
            </a:extLst>
          </p:cNvPr>
          <p:cNvSpPr/>
          <p:nvPr/>
        </p:nvSpPr>
        <p:spPr>
          <a:xfrm>
            <a:off x="5220072" y="6381328"/>
            <a:ext cx="3587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Підготувала: Надія САКОВСЬКА </a:t>
            </a:r>
          </a:p>
        </p:txBody>
      </p:sp>
    </p:spTree>
    <p:extLst>
      <p:ext uri="{BB962C8B-B14F-4D97-AF65-F5344CB8AC3E}">
        <p14:creationId xmlns:p14="http://schemas.microsoft.com/office/powerpoint/2010/main" val="1581952802"/>
      </p:ext>
    </p:extLst>
  </p:cSld>
  <p:clrMapOvr>
    <a:masterClrMapping/>
  </p:clrMapOvr>
  <p:transition spd="slow" advTm="7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458107"/>
      </p:ext>
    </p:extLst>
  </p:cSld>
  <p:clrMapOvr>
    <a:masterClrMapping/>
  </p:clrMapOvr>
  <p:transition spd="slow" advTm="7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1902"/>
      </p:ext>
    </p:extLst>
  </p:cSld>
  <p:clrMapOvr>
    <a:masterClrMapping/>
  </p:clrMapOvr>
  <p:transition spd="slow" advTm="7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545617"/>
      </p:ext>
    </p:extLst>
  </p:cSld>
  <p:clrMapOvr>
    <a:masterClrMapping/>
  </p:clrMapOvr>
  <p:transition spd="slow" advTm="7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" y="0"/>
            <a:ext cx="912437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689079"/>
      </p:ext>
    </p:extLst>
  </p:cSld>
  <p:clrMapOvr>
    <a:masterClrMapping/>
  </p:clrMapOvr>
  <p:transition spd="slow" advTm="7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114863"/>
      </p:ext>
    </p:extLst>
  </p:cSld>
  <p:clrMapOvr>
    <a:masterClrMapping/>
  </p:clrMapOvr>
  <p:transition spd="slow" advTm="7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44000" cy="687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258230"/>
      </p:ext>
    </p:extLst>
  </p:cSld>
  <p:clrMapOvr>
    <a:masterClrMapping/>
  </p:clrMapOvr>
  <p:transition spd="slow" advTm="7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524204"/>
      </p:ext>
    </p:extLst>
  </p:cSld>
  <p:clrMapOvr>
    <a:masterClrMapping/>
  </p:clrMapOvr>
  <p:transition spd="slow" advTm="7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44000" cy="687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74268"/>
      </p:ext>
    </p:extLst>
  </p:cSld>
  <p:clrMapOvr>
    <a:masterClrMapping/>
  </p:clrMapOvr>
  <p:transition spd="slow" advTm="7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44000" cy="687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095087"/>
      </p:ext>
    </p:extLst>
  </p:cSld>
  <p:clrMapOvr>
    <a:masterClrMapping/>
  </p:clrMapOvr>
  <p:transition spd="slow" advTm="7000">
    <p:push dir="u"/>
  </p:transition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</TotalTime>
  <Words>9</Words>
  <Application>Microsoft Office PowerPoint</Application>
  <PresentationFormat>Екран (4:3)</PresentationFormat>
  <Paragraphs>3</Paragraphs>
  <Slides>10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Calibri</vt:lpstr>
      <vt:lpstr>Georgia</vt:lpstr>
      <vt:lpstr>Trebuchet MS</vt:lpstr>
      <vt:lpstr>Воздушный поток</vt:lpstr>
      <vt:lpstr>Презентація на тему: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</dc:title>
  <dc:creator>Asus</dc:creator>
  <cp:lastModifiedBy>user</cp:lastModifiedBy>
  <cp:revision>4</cp:revision>
  <dcterms:created xsi:type="dcterms:W3CDTF">2022-05-24T09:39:33Z</dcterms:created>
  <dcterms:modified xsi:type="dcterms:W3CDTF">2022-06-01T10:38:32Z</dcterms:modified>
</cp:coreProperties>
</file>