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E0CA6-4ABC-4ADD-95EA-B26CB9D9E7B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91098-2A40-4F77-BCAD-CB4847F46560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9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91098-2A40-4F77-BCAD-CB4847F465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2829DD-00F5-4186-B28F-8180D14D6220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49BB67-B38F-43BC-894A-257ADA70AD18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Презентація на тему: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7776864" cy="4176463"/>
          </a:xfrm>
        </p:spPr>
      </p:pic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5B4D4194-DD99-4783-90B1-77E471D1C391}"/>
              </a:ext>
            </a:extLst>
          </p:cNvPr>
          <p:cNvSpPr/>
          <p:nvPr/>
        </p:nvSpPr>
        <p:spPr>
          <a:xfrm>
            <a:off x="4191000" y="6214030"/>
            <a:ext cx="399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Підготувала: Надія САКОВСЬКА </a:t>
            </a:r>
          </a:p>
        </p:txBody>
      </p:sp>
    </p:spTree>
    <p:extLst>
      <p:ext uri="{BB962C8B-B14F-4D97-AF65-F5344CB8AC3E}">
        <p14:creationId xmlns:p14="http://schemas.microsoft.com/office/powerpoint/2010/main" val="52951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9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7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7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92088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8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3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332656"/>
            <a:ext cx="8784976" cy="640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2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6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2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4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4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0">
        <p:cut/>
      </p:transition>
    </mc:Choice>
    <mc:Fallback xmlns="">
      <p:transition advTm="5000"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9</Words>
  <Application>Microsoft Office PowerPoint</Application>
  <PresentationFormat>Екран (4:3)</PresentationFormat>
  <Paragraphs>3</Paragraphs>
  <Slides>13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Wingdings</vt:lpstr>
      <vt:lpstr>Wingdings 2</vt:lpstr>
      <vt:lpstr>Эркер</vt:lpstr>
      <vt:lpstr>Презентація на тему: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Asus</dc:creator>
  <cp:lastModifiedBy>user</cp:lastModifiedBy>
  <cp:revision>3</cp:revision>
  <dcterms:created xsi:type="dcterms:W3CDTF">2022-05-24T09:19:24Z</dcterms:created>
  <dcterms:modified xsi:type="dcterms:W3CDTF">2022-06-01T10:39:28Z</dcterms:modified>
</cp:coreProperties>
</file>