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575CE-91AA-43A3-A149-34ADB3032218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436B3-B008-4C20-96D3-FB54294F39C5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07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F436B3-B008-4C20-96D3-FB54294F39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4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798-1A4E-4B7B-BD53-A021C8AB94CC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72AF-579C-49BA-B891-27C3BBC31FF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798-1A4E-4B7B-BD53-A021C8AB94CC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72AF-579C-49BA-B891-27C3BBC31FF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798-1A4E-4B7B-BD53-A021C8AB94CC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72AF-579C-49BA-B891-27C3BBC31FF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798-1A4E-4B7B-BD53-A021C8AB94CC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72AF-579C-49BA-B891-27C3BBC31FF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798-1A4E-4B7B-BD53-A021C8AB94CC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72AF-579C-49BA-B891-27C3BBC31FF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798-1A4E-4B7B-BD53-A021C8AB94CC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72AF-579C-49BA-B891-27C3BBC31FF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798-1A4E-4B7B-BD53-A021C8AB94CC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72AF-579C-49BA-B891-27C3BBC31FF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798-1A4E-4B7B-BD53-A021C8AB94CC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72AF-579C-49BA-B891-27C3BBC31FF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798-1A4E-4B7B-BD53-A021C8AB94CC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72AF-579C-49BA-B891-27C3BBC31FF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798-1A4E-4B7B-BD53-A021C8AB94CC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72AF-579C-49BA-B891-27C3BBC31FFE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9798-1A4E-4B7B-BD53-A021C8AB94CC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72AF-579C-49BA-B891-27C3BBC31FFE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C359798-1A4E-4B7B-BD53-A021C8AB94CC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AC472AF-579C-49BA-B891-27C3BBC31FFE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1316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sz="5400" dirty="0"/>
              <a:t>Презентація на тему: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3685032"/>
            <a:ext cx="3672408" cy="9144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2816"/>
            <a:ext cx="7157431" cy="5085184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750A9FE7-46C1-4E9A-B78C-AF0885317236}"/>
              </a:ext>
            </a:extLst>
          </p:cNvPr>
          <p:cNvSpPr/>
          <p:nvPr/>
        </p:nvSpPr>
        <p:spPr>
          <a:xfrm>
            <a:off x="5004048" y="6423914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Підготувала: Надія САКОВСЬКА </a:t>
            </a:r>
          </a:p>
        </p:txBody>
      </p:sp>
    </p:spTree>
    <p:extLst>
      <p:ext uri="{BB962C8B-B14F-4D97-AF65-F5344CB8AC3E}">
        <p14:creationId xmlns:p14="http://schemas.microsoft.com/office/powerpoint/2010/main" val="183010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95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0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16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96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83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324528" cy="700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85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44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63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12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09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324528" cy="700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85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1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6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96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29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3460"/>
            <a:ext cx="9155590" cy="688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77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" y="0"/>
            <a:ext cx="912437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19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98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4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84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" y="1"/>
            <a:ext cx="9134188" cy="686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45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" y="0"/>
            <a:ext cx="91243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73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" y="1"/>
            <a:ext cx="9134188" cy="686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06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25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3"/>
            <a:ext cx="9143999" cy="687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17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92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46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31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" y="0"/>
            <a:ext cx="912437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97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41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49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44000" cy="687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8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5"/>
            <a:ext cx="9134189" cy="68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65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</TotalTime>
  <Words>9</Words>
  <Application>Microsoft Office PowerPoint</Application>
  <PresentationFormat>Екран (4:3)</PresentationFormat>
  <Paragraphs>3</Paragraphs>
  <Slides>34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34</vt:i4>
      </vt:variant>
    </vt:vector>
  </HeadingPairs>
  <TitlesOfParts>
    <vt:vector size="38" baseType="lpstr">
      <vt:lpstr>Calibri</vt:lpstr>
      <vt:lpstr>Verdana</vt:lpstr>
      <vt:lpstr>Wingdings 2</vt:lpstr>
      <vt:lpstr>Аспект</vt:lpstr>
      <vt:lpstr>Презентація на тему: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Asus</dc:creator>
  <cp:lastModifiedBy>user</cp:lastModifiedBy>
  <cp:revision>5</cp:revision>
  <dcterms:created xsi:type="dcterms:W3CDTF">2022-05-24T11:05:31Z</dcterms:created>
  <dcterms:modified xsi:type="dcterms:W3CDTF">2022-06-01T10:34:03Z</dcterms:modified>
</cp:coreProperties>
</file>