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BB41-EA51-4256-A4C3-D39918B9A5C5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4F40-0E79-41BA-9B0C-18E1FF448A2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64F40-0E79-41BA-9B0C-18E1FF448A2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66179" cy="1988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i="1" dirty="0"/>
              <a:t>"Спорт - це життя«</a:t>
            </a:r>
            <a:br>
              <a:rPr lang="uk-UA" i="1" dirty="0"/>
            </a:br>
            <a:r>
              <a:rPr lang="uk-UA" i="1" dirty="0"/>
              <a:t>  </a:t>
            </a:r>
            <a:r>
              <a:rPr lang="uk-UA" sz="2200" i="1" dirty="0"/>
              <a:t>Підготувала: Євгенія </a:t>
            </a:r>
            <a:r>
              <a:rPr lang="uk-UA" sz="2200" i="1" dirty="0" err="1"/>
              <a:t>Малінська</a:t>
            </a:r>
            <a:r>
              <a:rPr lang="uk-UA" sz="2200" i="1" dirty="0"/>
              <a:t> 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809192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611452" cy="22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9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орієнтацію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диференціювання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силу,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уяву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Гандбол </a:t>
            </a:r>
          </a:p>
          <a:p>
            <a:pPr fontAlgn="base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Бейсбол</a:t>
            </a:r>
            <a:endParaRPr lang="en-US" sz="24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645024"/>
            <a:ext cx="3991520" cy="280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7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883" y="135599"/>
            <a:ext cx="3672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7966" y="1089610"/>
            <a:ext cx="2256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Плавання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7" y="2931361"/>
            <a:ext cx="5340697" cy="35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58" y="2862346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283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Аквааеробіка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знімає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нервово-емоційне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покащує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силу.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°ÐºÐ²Ð°Ð°ÐµÑÐ¾Ð±Ñ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5" y="1916832"/>
            <a:ext cx="43204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8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Ð ÐµÐ·ÑÐ»ÑÑÐ°Ñ Ð¿Ð¾ÑÑÐºÑ Ð·Ð¾Ð±ÑÐ°Ð¶ÐµÐ½Ñ Ð·Ð° Ð·Ð°Ð¿Ð¸ÑÐ¾Ð¼ &quot;Ð°Ð¹ÐºÐ¸Ð´Ð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1" y="1593806"/>
            <a:ext cx="4772839" cy="48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196752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>
              <a:solidFill>
                <a:srgbClr val="000000"/>
              </a:solidFill>
              <a:latin typeface="arial"/>
            </a:endParaRPr>
          </a:p>
          <a:p>
            <a:pPr fontAlgn="base"/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єдиноборства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айкідо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карате-до,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тейквондо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спокійніше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впевненіше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силу,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4664"/>
            <a:ext cx="3704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219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504" y="188640"/>
            <a:ext cx="8595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Ушу.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суглобах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Йога.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Удосконалює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пластику,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тонус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нервово-емоційний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стан.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ÑÑ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42013"/>
            <a:ext cx="8823092" cy="412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9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Самбо, дзюдо,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греко-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римська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противника,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наполегливість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551038" cy="34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25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332657"/>
            <a:ext cx="8208912" cy="1872208"/>
          </a:xfrm>
        </p:spPr>
        <p:txBody>
          <a:bodyPr/>
          <a:lstStyle/>
          <a:p>
            <a:pPr marL="182880" indent="0">
              <a:buNone/>
            </a:pPr>
            <a:r>
              <a:rPr lang="uk-UA" sz="7200" dirty="0"/>
              <a:t>Дякую за увагу!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9685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перелічити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в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4838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вдосконалює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занять, ось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них.</a:t>
            </a:r>
            <a:endParaRPr lang="en-US" sz="36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0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4425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/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атлетика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0128"/>
            <a:ext cx="8565207" cy="518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997839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зміцнює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витривалості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швидкісно-силових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працьовитості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завзятості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2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 ÐµÐ·ÑÐ»ÑÑÐ°Ñ Ð¿Ð¾ÑÑÐºÑ Ð·Ð¾Ð±ÑÐ°Ð¶ÐµÐ½Ñ Ð·Ð° Ð·Ð°Ð¿Ð¸ÑÐ¾Ð¼ &quot;Ð»ÐµÐ³ÐºÐ° Ð°ÑÐ»ÐµÑÐ¸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7" y="476672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 ÐµÐ·ÑÐ»ÑÑÐ°Ñ Ð¿Ð¾ÑÑÐºÑ Ð·Ð¾Ð±ÑÐ°Ð¶ÐµÐ½Ñ Ð·Ð° Ð·Ð°Ð¿Ð¸ÑÐ¾Ð¼ &quot;Ð»ÐµÐ³ÐºÐ° Ð°ÑÐ»ÐµÑÐ¸ÐºÐ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479273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Кросова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ядра</a:t>
            </a:r>
            <a:endParaRPr lang="ru-RU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Ð ÐµÐ·ÑÐ»ÑÑÐ°Ñ Ð¿Ð¾ÑÑÐºÑ Ð·Ð¾Ð±ÑÐ°Ð¶ÐµÐ½Ñ Ð·Ð° Ð·Ð°Ð¿Ð¸ÑÐ¾Ð¼ &quot;ÑÑÐ¾Ð²ÑÐ°Ð½Ð½Ñ ÑÐ´ÑÐ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0" y="2581473"/>
            <a:ext cx="1905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 ÐµÐ·ÑÐ»ÑÑÐ°Ñ Ð¿Ð¾ÑÑÐºÑ Ð·Ð¾Ð±ÑÐ°Ð¶ÐµÐ½Ñ Ð·Ð° Ð·Ð°Ð¿Ð¸ÑÐ¾Ð¼ &quot;ÑÑÑÐ¸Ð±ÐºÐ¸ Ñ Ð´Ð¾Ð²Ð¶Ð¸Ð½Ñ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3" y="3979014"/>
            <a:ext cx="3912369" cy="26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7794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Силовий</a:t>
            </a:r>
            <a:r>
              <a:rPr lang="ru-RU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</a:t>
            </a:r>
            <a:endParaRPr lang="ru-RU" sz="48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904" y="155679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Армреслінг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Удосконалює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пояса. 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Бодібілдинг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Пауерліфтинг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плечового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пояса,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тулуба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кінцівок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абсолютну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силу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м’язів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°ÑÐ¼ÑÐµÑÐ»ÑÐ½Ð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45" y="3429000"/>
            <a:ext cx="3751751" cy="30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526" y="1412776"/>
            <a:ext cx="8327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профілюючі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ритмічна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атлетична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fontAlgn="base"/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fontAlgn="base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аеробіка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53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 ÐµÐ·ÑÐ»ÑÑÐ°Ñ Ð¿Ð¾ÑÑÐºÑ Ð·Ð¾Ð±ÑÐ°Ð¶ÐµÐ½Ñ Ð·Ð° Ð·Ð°Ð¿Ð¸ÑÐ¾Ð¼ &quot;Ð³ÑÐ¼Ð½Ð°ÑÑÐ¸ÐºÐ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Ð ÐµÐ·ÑÐ»ÑÑÐ°Ñ Ð¿Ð¾ÑÑÐºÑ Ð·Ð¾Ð±ÑÐ°Ð¶ÐµÐ½Ñ Ð·Ð° Ð·Ð°Ð¿Ð¸ÑÐ¾Ð¼ &quot;Ð³ÑÐ¼Ð½Ð°ÑÑÐ¸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3883"/>
            <a:ext cx="3874675" cy="463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7312"/>
            <a:ext cx="54292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 ÐµÐ·ÑÐ»ÑÑÐ°Ñ Ð¿Ð¾ÑÑÐºÑ Ð·Ð¾Ð±ÑÐ°Ð¶ÐµÐ½Ñ Ð·Ð° Ð·Ð°Ð¿Ð¸ÑÐ¾Ð¼ &quot;Ð³ÑÐ¼Ð½Ð°ÑÑÐ¸ÐºÐ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84" y="1911256"/>
            <a:ext cx="5924104" cy="36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02" y="3140968"/>
            <a:ext cx="4900137" cy="32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Ð ÐµÐ·ÑÐ»ÑÑÐ°Ñ Ð¿Ð¾ÑÑÐºÑ Ð·Ð¾Ð±ÑÐ°Ð¶ÐµÐ½Ñ Ð·Ð° Ð·Ð°Ð¿Ð¸ÑÐ¾Ð¼ &quot;Ð´Ð¸ÑÐ°Ð»ÑÐ½Ð° Ð³ÑÐ¼Ð½Ð°ÑÑÐ¸ÐºÐ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494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6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4523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Лижний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</a:t>
            </a:r>
          </a:p>
          <a:p>
            <a:pPr fontAlgn="base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серцево-судинної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силову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завзятість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удосконалює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82" y="3645024"/>
            <a:ext cx="6264696" cy="292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2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6934200" cy="341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 ÐµÐ·ÑÐ»ÑÑÐ°Ñ Ð¿Ð¾ÑÑÐºÑ Ð·Ð¾Ð±ÑÐ°Ð¶ÐµÐ½Ñ Ð·Ð° Ð·Ð°Ð¿Ð¸ÑÐ¾Ð¼ &quot;Ð»Ð¸Ð¶Ð½Ð¸Ð¹ ÑÐ¿Ð¾ÑÑ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8" y="2564904"/>
            <a:ext cx="5943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 ÐµÐ·ÑÐ»ÑÑÐ°Ñ Ð¿Ð¾ÑÑÐºÑ Ð·Ð¾Ð±ÑÐ°Ð¶ÐµÐ½Ñ Ð·Ð° Ð·Ð°Ð¿Ð¸ÑÐ¾Ð¼ &quot;Ð»Ð¸Ð¶Ð½Ð¸Ð¹ ÑÐ¿Ð¾ÑÑ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5020794" cy="270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 ÐµÐ·ÑÐ»ÑÑÐ°Ñ Ð¿Ð¾ÑÑÐºÑ Ð·Ð¾Ð±ÑÐ°Ð¶ÐµÐ½Ñ Ð·Ð° Ð·Ð°Ð¿Ð¸ÑÐ¾Ð¼ &quot;ÑÐ»Ð°Ð»Ð¾Ð¼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4644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38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377</Words>
  <Application>Microsoft Office PowerPoint</Application>
  <PresentationFormat>Екран (4:3)</PresentationFormat>
  <Paragraphs>41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"Спорт - це життя«   Підготувала: Євгенія Малінська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спорту</dc:title>
  <dc:creator>admin</dc:creator>
  <cp:lastModifiedBy>user</cp:lastModifiedBy>
  <cp:revision>13</cp:revision>
  <dcterms:modified xsi:type="dcterms:W3CDTF">2022-05-05T09:10:37Z</dcterms:modified>
</cp:coreProperties>
</file>