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1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0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8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9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8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4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8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4A0F-1DDD-48EB-A0E0-441E6EFAA1A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C5CB-9972-4C4B-B081-D18216D3E3A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3158"/>
            <a:ext cx="8535178" cy="655025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6461935"/>
            <a:ext cx="5580872" cy="785813"/>
          </a:xfrm>
        </p:spPr>
        <p:txBody>
          <a:bodyPr>
            <a:normAutofit/>
          </a:bodyPr>
          <a:lstStyle/>
          <a:p>
            <a:r>
              <a:rPr lang="uk-UA" dirty="0"/>
              <a:t>Підготувала: </a:t>
            </a:r>
            <a:r>
              <a:rPr lang="ru-RU" dirty="0" err="1"/>
              <a:t>Шестидесятна</a:t>
            </a:r>
            <a:r>
              <a:rPr lang="ru-RU" dirty="0"/>
              <a:t> </a:t>
            </a:r>
            <a:r>
              <a:rPr lang="uk-UA" dirty="0"/>
              <a:t>І</a:t>
            </a:r>
            <a:r>
              <a:rPr lang="ru-RU" dirty="0" err="1"/>
              <a:t>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74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169"/>
            <a:ext cx="5314950" cy="63222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66" y="207169"/>
            <a:ext cx="5042296" cy="63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434013" cy="63005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4" y="365125"/>
            <a:ext cx="5172075" cy="63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0212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4" y="32543"/>
            <a:ext cx="5562600" cy="65254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84" y="32544"/>
            <a:ext cx="5136356" cy="65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2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0013"/>
            <a:ext cx="5405439" cy="65008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16" y="100013"/>
            <a:ext cx="5150644" cy="6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588"/>
            <a:ext cx="5319713" cy="65293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28588"/>
            <a:ext cx="5229225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128588"/>
            <a:ext cx="5900737" cy="6572250"/>
          </a:xfrm>
        </p:spPr>
      </p:pic>
    </p:spTree>
    <p:extLst>
      <p:ext uri="{BB962C8B-B14F-4D97-AF65-F5344CB8AC3E}">
        <p14:creationId xmlns:p14="http://schemas.microsoft.com/office/powerpoint/2010/main" val="3079864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Широкий екран</PresentationFormat>
  <Paragraphs>1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2022-05-19T10:41:13Z</dcterms:created>
  <dcterms:modified xsi:type="dcterms:W3CDTF">2022-06-01T09:30:29Z</dcterms:modified>
</cp:coreProperties>
</file>