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953A-ABB7-4450-AB6E-511392BC8441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F2F69-51AF-4C8F-B9D9-9D1C7C4D38F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02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Діти, до нас</a:t>
            </a:r>
            <a:r>
              <a:rPr lang="uk-UA" baseline="0" dirty="0"/>
              <a:t> завітали якісь дивні хлопці. Хочете дізнатися, хто вони?Тоді відгадайте загадку. Так, це сірники.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779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Причина</a:t>
            </a:r>
            <a:r>
              <a:rPr lang="uk-UA" baseline="0" dirty="0"/>
              <a:t> пожежі:</a:t>
            </a:r>
            <a:r>
              <a:rPr lang="uk-U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ід час грози треба зачинити вікна, вимкнути електроприлади,не вмикати </a:t>
            </a:r>
            <a:r>
              <a:rPr lang="uk-UA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смартфони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uk-UA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не ховатися під деревами.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6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Причина пожежі: 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Запалені свічки, бенгальські вогні, хлопавки, петарди призводять до пожежі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601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 правила гри. Хочу запропонувати вам гру, в якій ви самі  зможете створити правила протипожежної безпеки . Розіб’ємося на 2 групи. Треба з’єднати частини правил, щоб їх запам’ятати і ніколи не порушувати. Одна група буде зачитувати частину висловів, а друга група – відповідати.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20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Пожежа – це особлива битва людини зі стихією. При пожежі не можна чекати і бути повільним. Адже підрахунок часу іде на секунди. У ці страшні хвилини на допомогу приходять сміливі та відважні люди.  Відгадаємо загадку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3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Діти, ми  сьогодні говорили про ВОГОНЬ. Вогонь, який може бути як  другом люди, так і її ворогом. Ви прослухали багато корисної інформації, і я хочу перевірити ваші знання. Будемо плескати у долоні, якщо вислів буде правильним, і тупотіти ногами, якщо хибний.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09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А чого вони завітали до нас? Вони у</a:t>
            </a:r>
            <a:r>
              <a:rPr lang="uk-UA" baseline="0" dirty="0"/>
              <a:t> коробці принесли для вас завдання: Складіть зі слів вислів..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0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60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97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Так, вогонь тут друг. Він  був і є джерелом світла і тепла. Людина жодного дня не може обійтися без вогню. Вона навчилася приборкувати вогонь,  «приручає» його, примушує працювати на себе… Але чому ж людина боїться його?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5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 вогонь – найстрашніша у світі стихія, тому що вона, практично нічого не залишає на своєму шляху і з нею людині важко впоратися. Коли вогонь  виходить із – під контролю, то  тоді   він стає ворогом для людини. Що  </a:t>
            </a:r>
            <a:r>
              <a:rPr lang="uk-UA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що</a:t>
            </a:r>
            <a:r>
              <a:rPr lang="uk-UA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 тоді робити? Як боротися з вогнем? Сьогодні ми про це поговоримо.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84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Причина пожежі:</a:t>
            </a:r>
            <a:r>
              <a:rPr lang="uk-UA" baseline="0" dirty="0"/>
              <a:t> Г</a:t>
            </a:r>
            <a:r>
              <a:rPr lang="uk-UA" dirty="0"/>
              <a:t>рати</a:t>
            </a:r>
            <a:r>
              <a:rPr lang="uk-UA" baseline="0" dirty="0"/>
              <a:t> із сірниками дітям заборонено. Недбале поводження з вогнем.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37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Причина пожежі: Залишення</a:t>
            </a:r>
            <a:r>
              <a:rPr lang="uk-UA" baseline="0" dirty="0"/>
              <a:t> без нагляду увімкнених електроприладів.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5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Причина пожежі: </a:t>
            </a:r>
            <a:r>
              <a:rPr lang="uk-U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Пошкоджена електропроводка, перенавантаження електроприладів.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F2F69-51AF-4C8F-B9D9-9D1C7C4D38F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7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 descr="Кира-скрап - клипарт и рамки на прозрачном фон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0356" name="Picture 4" descr="Наклейка PNG - AVATAN 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492"/>
            <a:ext cx="9144000" cy="719217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03648" y="620688"/>
            <a:ext cx="66247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Виховний захід:</a:t>
            </a:r>
          </a:p>
          <a:p>
            <a:pPr algn="ctr"/>
            <a:r>
              <a:rPr lang="uk-UA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“Вогонь-друг</a:t>
            </a:r>
            <a:r>
              <a:rPr lang="uk-UA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uk-UA" sz="5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54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вогонь-ворог”</a:t>
            </a:r>
            <a:endParaRPr lang="ru-RU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805264"/>
            <a:ext cx="3995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Підготувала: Євгенія </a:t>
            </a:r>
            <a:r>
              <a:rPr lang="uk-UA" b="1" dirty="0" err="1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Малінська</a:t>
            </a:r>
            <a:r>
              <a:rPr lang="uk-UA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04664"/>
            <a:ext cx="5109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Встановіть причину пожежі</a:t>
            </a:r>
          </a:p>
          <a:p>
            <a:pPr algn="ctr"/>
            <a:r>
              <a:rPr lang="uk-UA" sz="20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 робота в групах)</a:t>
            </a:r>
            <a:endParaRPr lang="ru-RU" sz="2000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8" y="1412776"/>
            <a:ext cx="458965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роботі мама й тато.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Сірники знайшли малята.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не знає дітвора,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Чим скінчиться може гра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https://fs02.vseosvita.ua/0200hrdu-68fe-378x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789040"/>
            <a:ext cx="4104456" cy="2376264"/>
          </a:xfrm>
          <a:prstGeom prst="rect">
            <a:avLst/>
          </a:prstGeom>
          <a:noFill/>
        </p:spPr>
      </p:pic>
      <p:pic>
        <p:nvPicPr>
          <p:cNvPr id="6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97152"/>
            <a:ext cx="1835274" cy="1835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043608" y="692696"/>
            <a:ext cx="5616624" cy="18158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Електропраска – кожен знає – 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побуті допомагає.</a:t>
            </a:r>
            <a:endParaRPr kumimoji="0" lang="ru-RU" sz="2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пам’ятати має кожний,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Лишать без нагляду її не можна.</a:t>
            </a:r>
            <a:r>
              <a:rPr kumimoji="0" lang="ru-RU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1747" name="Picture 3" descr="А ты выключил утюг? » Вечерний Магнитогор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780928"/>
            <a:ext cx="5715000" cy="3810000"/>
          </a:xfrm>
          <a:prstGeom prst="rect">
            <a:avLst/>
          </a:prstGeom>
          <a:noFill/>
        </p:spPr>
      </p:pic>
      <p:pic>
        <p:nvPicPr>
          <p:cNvPr id="4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41168"/>
            <a:ext cx="1691258" cy="169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03648" y="548680"/>
            <a:ext cx="590465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 електроприлади разом не вмикати,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Перегріється розетка й дим піде по хаті,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Спалахне вогнем умить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тоді весь дім згорить.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Правила поведінки з електричними приладами - ДНЗ № 347 &amp;quot;Калінка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20888"/>
            <a:ext cx="4057650" cy="3924301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454820" y="74712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41168"/>
            <a:ext cx="1691258" cy="1691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35696" y="332656"/>
            <a:ext cx="4752528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 грім гримить – гуркоче,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Блискавиця цілить в очі,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Вікна треба зачиняти,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</a:t>
            </a:r>
            <a:r>
              <a:rPr kumimoji="0" lang="uk-UA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впускать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її до хати.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Блискавиця завжди зла –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 велика хоч мала.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ПРАВИЛА БЕЗПЕКИ ПІД ЧАС ГРОЗИ - КЗ КМР &amp;quot;Переселенська загальноосвітня школа  І-ІІІ ступенів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140968"/>
            <a:ext cx="3958224" cy="2980132"/>
          </a:xfrm>
          <a:prstGeom prst="rect">
            <a:avLst/>
          </a:prstGeom>
          <a:noFill/>
        </p:spPr>
      </p:pic>
      <p:pic>
        <p:nvPicPr>
          <p:cNvPr id="34821" name="Picture 5" descr="Правила безпеки під час грози - Комунальний заклад Кривоозерського закладу  загальної середньої освіти І – ІІІ ст. №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1944216" cy="2652468"/>
          </a:xfrm>
          <a:prstGeom prst="rect">
            <a:avLst/>
          </a:prstGeom>
          <a:noFill/>
        </p:spPr>
      </p:pic>
      <p:pic>
        <p:nvPicPr>
          <p:cNvPr id="5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5013176"/>
            <a:ext cx="161925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равила безпечної поведінки під час святкування новорічних свят | ЗДО №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4205334" cy="3567641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979712" y="548680"/>
            <a:ext cx="4608512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Новий рік! Зійшлись малята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Щоб ялинку прикрашати.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 свічкам – прикрасам – зась!</a:t>
            </a:r>
            <a:endParaRPr kumimoji="0" lang="ru-RU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Іглиця</a:t>
            </a:r>
            <a:r>
              <a:rPr kumimoji="0" lang="uk-UA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щоб не зайнялась.</a:t>
            </a:r>
            <a:endParaRPr kumimoji="0" lang="uk-UA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941168"/>
            <a:ext cx="1691258" cy="1691259"/>
          </a:xfrm>
          <a:prstGeom prst="rect">
            <a:avLst/>
          </a:prstGeom>
          <a:noFill/>
        </p:spPr>
      </p:pic>
      <p:pic>
        <p:nvPicPr>
          <p:cNvPr id="36870" name="Picture 6" descr="Наша Знам&amp;#39;янщина » Поліцейські закликають мешканців області подбати про  власну безпеку під час новорічних свя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64904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7918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 від Вогника 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“Створи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правила протипожежної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безпеки”</a:t>
            </a:r>
            <a:endParaRPr lang="uk-UA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556792"/>
            <a:ext cx="25074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Для розваги і для гри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556792"/>
            <a:ext cx="23391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а ні в лісі, а ні в хаті!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36912"/>
            <a:ext cx="29129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Плитку, праску пам’ятай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492896"/>
            <a:ext cx="23038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сірники ти не бери!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645024"/>
            <a:ext cx="306045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Не розпалюй сам багаття,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941168"/>
            <a:ext cx="30812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Коли йдеш з квартири ти,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3573016"/>
            <a:ext cx="35718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то вимкни всі електроприлади!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869160"/>
            <a:ext cx="36824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/>
              <a:t>сам не запалюй і сам не вмикай!</a:t>
            </a:r>
            <a:endParaRPr lang="ru-RU" dirty="0"/>
          </a:p>
        </p:txBody>
      </p:sp>
      <p:pic>
        <p:nvPicPr>
          <p:cNvPr id="38916" name="Picture 4" descr="Виховний захід &amp;quot;З вогнем не жартуй&amp;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1311740" cy="1667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476672"/>
            <a:ext cx="3576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Відгадайте загадку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87624" y="1340768"/>
            <a:ext cx="71997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виклик пожежні машини летять,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Там </a:t>
            </a:r>
            <a:r>
              <a:rPr kumimoji="0" lang="uk-UA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мужнії</a:t>
            </a: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люди у касках   сидять.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Вони із вогнем боротьбу всі ведуть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же людей цих сміливих звуть?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3212976"/>
            <a:ext cx="196581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ПОЖЕЖНИКИ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9" name="Picture 7" descr="การ์ตูนนักดับเพลิง ภาพเวกเตอร์สต็อก การ์ตูนนักดับเพลิง  ภาพประกอบที่ปลอดค่าลิขสิทธิ์ |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76672"/>
            <a:ext cx="7151787" cy="5578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04664"/>
            <a:ext cx="7920880" cy="31700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Ці люди в блискучих касках по-справжньому безстрашні. Їхні рухи швидкі, стрімкі і точні. Адже мова йде про рятування життя людей та народного достатку. Кому доводилось бачити роботу пожежників в умовах стихії, той міг переконатися, що ліквідація пожежі – це важка і небезпечна праця. Декілька разів за чергування  може лунати в пожежній частині тривога. У будь-яку пору дня і ночі пожежники готові вступити в боротьбу з вогнем.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Пожежники – це справжні герої.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Але ця професія дуже небезпечна. Та вона  й дуже почесна. І ми  висловлюємо вдячність і </a:t>
            </a:r>
            <a:r>
              <a:rPr kumimoji="0" lang="uk-UA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шану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людям у  червоній формі.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3" name="AutoShape 7" descr="Пожежник: картинки, стокові Пожежник фотографії, зображення | Скачати з  Depositphotos®"/>
          <p:cNvSpPr>
            <a:spLocks noChangeAspect="1" noChangeArrowheads="1"/>
          </p:cNvSpPr>
          <p:nvPr/>
        </p:nvSpPr>
        <p:spPr bwMode="auto">
          <a:xfrm>
            <a:off x="155575" y="-914400"/>
            <a:ext cx="14287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5" name="AutoShape 9" descr="Пожежник: картинки, стокові Пожежник фотографії, зображення | Скачати з  Depositphotos®"/>
          <p:cNvSpPr>
            <a:spLocks noChangeAspect="1" noChangeArrowheads="1"/>
          </p:cNvSpPr>
          <p:nvPr/>
        </p:nvSpPr>
        <p:spPr bwMode="auto">
          <a:xfrm>
            <a:off x="155575" y="-914400"/>
            <a:ext cx="14287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67" name="Picture 11" descr="Відео, як пожежник із Сарн пролазить в отвір у драбині, підірвало мережу  (ВІДЕО). Область - Новини Рівного та області — Рівне Вечірнє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933056"/>
            <a:ext cx="3888432" cy="2576156"/>
          </a:xfrm>
          <a:prstGeom prst="rect">
            <a:avLst/>
          </a:prstGeom>
          <a:noFill/>
        </p:spPr>
      </p:pic>
      <p:pic>
        <p:nvPicPr>
          <p:cNvPr id="45069" name="Picture 13" descr="У пожежі у Центрально-Міському районі господар будинку обпік руки та  обличчя | РУД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89040"/>
            <a:ext cx="2035667" cy="1297682"/>
          </a:xfrm>
          <a:prstGeom prst="rect">
            <a:avLst/>
          </a:prstGeom>
          <a:noFill/>
        </p:spPr>
      </p:pic>
      <p:pic>
        <p:nvPicPr>
          <p:cNvPr id="45071" name="Picture 15" descr="Історія професії пожежник - Привітання та тости на всі свята українською  мово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229200"/>
            <a:ext cx="2148708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виклик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пожежна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машина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летить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 err="1">
                <a:latin typeface="Arial" pitchFamily="34" charset="0"/>
                <a:cs typeface="Arial" pitchFamily="34" charset="0"/>
              </a:rPr>
              <a:t>Сміливий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пожежник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кабіні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сидить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телефон «101» люди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знають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,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І в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разі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пожежі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завжди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викликають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6082" name="AutoShape 2" descr="Горо... - Головне управління ДСНС України у Львівській області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Горо... - Головне управління ДСНС України у Львівській області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Нет описания фот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47625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4672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 – підсумок “ТАК –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НІ”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20891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Якщо сумно, то можна погратися із сірниками.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При пожежі телефонувати 101.</a:t>
            </a:r>
          </a:p>
          <a:p>
            <a:pPr lvl="0">
              <a:buFont typeface="Wingdings" pitchFamily="2" charset="2"/>
              <a:buChar char="Ø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Коли розпочалася гроза, гримить грим і спалахує  блискавка, </a:t>
            </a:r>
          </a:p>
          <a:p>
            <a:pPr lvl="0"/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то не можна вмикати мобільні телефони.</a:t>
            </a:r>
          </a:p>
          <a:p>
            <a:pPr lvl="0">
              <a:buFont typeface="Wingdings" pitchFamily="2" charset="2"/>
              <a:buChar char="Ø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Під час грози потрібно зачинити всі вікна та вимкнути</a:t>
            </a:r>
          </a:p>
          <a:p>
            <a:pPr lvl="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мобільні телефони.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Розпалювати вогнище на природі потрібно у спеціально відведених  </a:t>
            </a:r>
          </a:p>
          <a:p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місцях.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Розпалювати в лісі вогнище можна де завгодно, коли завгодно і</a:t>
            </a: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не потрібно його гасити, коли повертаєшся додому.</a:t>
            </a:r>
          </a:p>
          <a:p>
            <a:pPr lvl="0">
              <a:buFont typeface="Wingdings" pitchFamily="2" charset="2"/>
              <a:buChar char="Ø"/>
            </a:pP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Після відпочинку обов’язково потрібно загасити вогнище, </a:t>
            </a:r>
          </a:p>
          <a:p>
            <a:pPr lvl="0"/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засипати його піском, або залити водою.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Над газовою плитою можна сушити речі.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uk-UA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 можна одночасно вмикати у розетку багато електроприладів.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Ми всі будемо виконувати правила протипожежної безпеки.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uk-UA" dirty="0"/>
          </a:p>
          <a:p>
            <a:endParaRPr lang="ru-RU" dirty="0"/>
          </a:p>
          <a:p>
            <a:pPr lvl="0">
              <a:buFont typeface="Wingdings" pitchFamily="2" charset="2"/>
              <a:buChar char="Ø"/>
            </a:pP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uk-UA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004 | Конотопський дошкільний навчальний заклад (ясла-садок) №14 “Калинка”  Конотопської міської ради Сумської облас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160240" cy="1129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1619672" y="548680"/>
            <a:ext cx="61926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ЗАГАДКА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Живуть у тісній темниці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 страху темноти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Хлоп’ята яснолиці –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Вогню малі брати.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 мають душу щедру,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Хоч дерева сини,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Згоряючи дощенту,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Вогонь дають вони.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8005" name="Picture 5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619250" cy="1095376"/>
          </a:xfrm>
          <a:prstGeom prst="rect">
            <a:avLst/>
          </a:prstGeom>
          <a:noFill/>
        </p:spPr>
      </p:pic>
      <p:pic>
        <p:nvPicPr>
          <p:cNvPr id="6" name="Picture 5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301208"/>
            <a:ext cx="1619250" cy="1095376"/>
          </a:xfrm>
          <a:prstGeom prst="rect">
            <a:avLst/>
          </a:prstGeom>
          <a:noFill/>
        </p:spPr>
      </p:pic>
      <p:pic>
        <p:nvPicPr>
          <p:cNvPr id="7" name="Picture 5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517232"/>
            <a:ext cx="1619250" cy="1095376"/>
          </a:xfrm>
          <a:prstGeom prst="rect">
            <a:avLst/>
          </a:prstGeom>
          <a:noFill/>
        </p:spPr>
      </p:pic>
      <p:pic>
        <p:nvPicPr>
          <p:cNvPr id="8" name="Picture 5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41168"/>
            <a:ext cx="1619250" cy="1095376"/>
          </a:xfrm>
          <a:prstGeom prst="rect">
            <a:avLst/>
          </a:prstGeom>
          <a:noFill/>
        </p:spPr>
      </p:pic>
      <p:pic>
        <p:nvPicPr>
          <p:cNvPr id="9" name="Picture 5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1619250" cy="109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пожар пылает рамка стоковое изображение. изображение насчитывающей -  49856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259632" y="1711261"/>
            <a:ext cx="6768752" cy="24314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Будьте з вогнем обережні!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Виконуйте правила протипожежні!</a:t>
            </a:r>
            <a:endParaRPr kumimoji="0" lang="uk-UA" sz="4000" b="0" i="0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05" y="0"/>
            <a:ext cx="85233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836712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ВОРОГ!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5445224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ДРУГ,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212976"/>
            <a:ext cx="25202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ВОГОНЬ-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501008"/>
            <a:ext cx="266429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ВОГОНЬ-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80728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4" descr="До чого сниться коробка сірників. Чому наснилися сірники — докладне  тлумачення образ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52332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Вогонь -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060848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друг</a:t>
            </a:r>
            <a:r>
              <a:rPr lang="uk-UA" sz="3600" b="1" dirty="0"/>
              <a:t>,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3284984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вогонь -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653136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itchFamily="34" charset="0"/>
                <a:cs typeface="Arial" pitchFamily="34" charset="0"/>
              </a:rPr>
              <a:t>ворог!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442" y="40466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2098" name="Picture 2" descr="рисованной иллюстрации огонь пламя, Красное пламя, желтое пламя, обильное  пламя PNG и PSD-файл пнг для бесплатной загруз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20888"/>
            <a:ext cx="2495600" cy="2495601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796136" y="1916832"/>
            <a:ext cx="100811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4128" y="4941168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2051720" y="1556792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79712" y="4941168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96136" y="3356992"/>
            <a:ext cx="12961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1835696" y="3140968"/>
            <a:ext cx="15121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067944" y="5013176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96136" y="4077072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3995936" y="1988840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148064" y="1772816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996061" y="0"/>
            <a:ext cx="3084562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Асоціативний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кущ</a:t>
            </a:r>
          </a:p>
          <a:p>
            <a:pPr algn="ctr"/>
            <a:r>
              <a:rPr lang="uk-UA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ВОГОНЬ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196752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вогнище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31840" y="1628800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сірники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1340768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свічка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04248" y="1484784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опіки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5576" y="2636912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полум’я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2924944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101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5445224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тепло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6093296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28184" y="6093296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страх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48264" y="4509120"/>
            <a:ext cx="1584176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пожежник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5724128" y="3140968"/>
            <a:ext cx="7200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2098" idx="1"/>
          </p:cNvCxnSpPr>
          <p:nvPr/>
        </p:nvCxnSpPr>
        <p:spPr>
          <a:xfrm flipH="1">
            <a:off x="1979712" y="3668689"/>
            <a:ext cx="1368152" cy="192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83568" y="3933056"/>
            <a:ext cx="1296144" cy="3600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згарище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412776"/>
            <a:ext cx="741682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могла б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прожити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sz="40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вогню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717032"/>
            <a:ext cx="718985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Коли вогонь стає ворогом?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404664"/>
            <a:ext cx="468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Питання для обмірковування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6" name="Picture 4" descr="Эмоджи | andrey-eltsov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74078"/>
            <a:ext cx="1736601" cy="2083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55576" y="1422648"/>
            <a:ext cx="75963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Дійсно, вогонь здавна був другом людини. Він допомагав  їй у давнину так і приносить  користь у на час.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Завдяки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вогню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люди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живуть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комфортних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—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теплих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будинках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освітлених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приміщеннях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харчуються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смачною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їжею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щодня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користуються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предметами,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створеними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допомогою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полум’я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могла б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людина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прожити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без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вогню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3284984"/>
            <a:ext cx="5095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 вогонь стає ворогом?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400506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Arial" pitchFamily="34" charset="0"/>
                <a:cs typeface="Arial" pitchFamily="34" charset="0"/>
              </a:rPr>
              <a:t>       Але вогонь може стати і жорстоким ворогом. Якщо з ним необережно поводитись, він виходить з-під контролю людини, може знищити будинки, ліси, врожаї і все, що зустрінеться на його шляху. Часто у вогні пожеж гинуть люди</a:t>
            </a:r>
            <a:r>
              <a:rPr lang="uk-UA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60648"/>
            <a:ext cx="3553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Обговорення змісту вірша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324036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Якщо  холоди настануть,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Допоможе нам вогонь,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Він розтопить піч у хаті,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Але ти стій осторонь.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052736"/>
            <a:ext cx="37444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На вогні готовлять їжу,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Чайник мама кип’ятить,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Вогник синій  у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комфорці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Тихо –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тихо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так горить</a:t>
            </a:r>
            <a:endParaRPr lang="ru-RU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5482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996952"/>
            <a:ext cx="446449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В ліс прийшли відпочивати,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Тато, донька, син і мати.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Біля вогнища сиділи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Та печену картоплю їли .</a:t>
            </a:r>
            <a:endParaRPr lang="ru-RU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5482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4941168"/>
            <a:ext cx="338437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Якщо раптом світло згасне,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Свічку ми запалимо,</a:t>
            </a:r>
            <a:endParaRPr lang="ru-RU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цьому випадку вогню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 також </a:t>
            </a:r>
            <a:r>
              <a:rPr lang="uk-UA" b="1" dirty="0" err="1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подякумо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uk-U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0" descr="Что сильнее — огонь или вода? | Жар-птиц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12976"/>
            <a:ext cx="2131437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04664"/>
            <a:ext cx="5078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Вогонь – це стихія!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Angry Fire Emoticon Burning, Doodle Kawaii. Doodle Icon Image Stock Vector  - Illustration of burn, icon: 2077007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725144"/>
            <a:ext cx="1835274" cy="1835275"/>
          </a:xfrm>
          <a:prstGeom prst="rect">
            <a:avLst/>
          </a:prstGeom>
          <a:noFill/>
        </p:spPr>
      </p:pic>
      <p:pic>
        <p:nvPicPr>
          <p:cNvPr id="28678" name="Picture 6" descr="Відомі переможці дитячого конкурсу малюнків на протипожежну тематику (ФОТО)  | Galka.if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731568" cy="2495487"/>
          </a:xfrm>
          <a:prstGeom prst="rect">
            <a:avLst/>
          </a:prstGeom>
          <a:noFill/>
        </p:spPr>
      </p:pic>
      <p:pic>
        <p:nvPicPr>
          <p:cNvPr id="28682" name="Picture 10" descr="ГУ ДСНС України у Житомирській області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96752"/>
            <a:ext cx="4248472" cy="2722336"/>
          </a:xfrm>
          <a:prstGeom prst="rect">
            <a:avLst/>
          </a:prstGeom>
          <a:noFill/>
        </p:spPr>
      </p:pic>
      <p:pic>
        <p:nvPicPr>
          <p:cNvPr id="28684" name="Picture 12" descr="Рисунок на тему &amp;quot;Пожарная безопасность 5 класс&amp;quot; - подбор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789040"/>
            <a:ext cx="1876715" cy="2574964"/>
          </a:xfrm>
          <a:prstGeom prst="rect">
            <a:avLst/>
          </a:prstGeom>
          <a:noFill/>
        </p:spPr>
      </p:pic>
      <p:pic>
        <p:nvPicPr>
          <p:cNvPr id="28686" name="Picture 14" descr="Звернення НПП «Зачарований край» до дітей та учнівської молоді про  шкідливість спалювання сухої рослинності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53506"/>
            <a:ext cx="3281674" cy="2183806"/>
          </a:xfrm>
          <a:prstGeom prst="rect">
            <a:avLst/>
          </a:prstGeom>
          <a:noFill/>
        </p:spPr>
      </p:pic>
      <p:sp>
        <p:nvSpPr>
          <p:cNvPr id="28688" name="AutoShape 16" descr="Вогонь-друг, вогонь-ворог | Ліцей №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90" name="AutoShape 18" descr="Вогонь-друг, вогонь-ворог | Ліцей №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229</TotalTime>
  <Words>1137</Words>
  <Application>Microsoft Office PowerPoint</Application>
  <PresentationFormat>Екран (4:3)</PresentationFormat>
  <Paragraphs>160</Paragraphs>
  <Slides>20</Slides>
  <Notes>14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30</cp:revision>
  <dcterms:modified xsi:type="dcterms:W3CDTF">2022-06-01T08:19:36Z</dcterms:modified>
</cp:coreProperties>
</file>