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22:17:14.21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BC655-2F5F-4718-9A77-7BB152BFA8F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F2721-6A8A-4AD7-8F3C-F149A5D3F30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8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F2721-6A8A-4AD7-8F3C-F149A5D3F3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E1E12-36A1-0E4A-8441-9F11993A1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2051E8-6527-3F42-A242-83A184F58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DB998-B717-BC4F-91CE-C5E9F230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77291-29F9-D04D-BD51-D32816E1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B172E-D7C8-8E4C-9FD4-1BFC2581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AFE97-8912-4743-83FC-96AF3FDE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0FB7B3-BBE1-E54D-85E8-57DCD7F7F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301BC-222C-DA47-9D77-0237B614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E2BE1-C24A-C640-A6D4-13F5AC32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8C826-161D-754E-BDD7-E94421E0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7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FCB9E2-8B7F-0147-8CA0-23BC8148B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D3BAF2-9B83-044C-B145-BC00ED58B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6DA69-4E36-BB4E-8943-0B4413C1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C65BC-010A-2747-AA88-EBFB0F25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A45EF-471E-014C-AEDC-13AB83B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8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12EE5-38D3-454B-8F8C-A9ADF523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8B46F-B45B-1846-B23C-A82D1BE87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592DB0-78A0-BD47-8926-4FA8C8D0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94D0C-7D69-7047-A812-1EB80689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F643C-5260-2A46-9FB6-636754EB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6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570C8-7A21-774A-B882-BA9421D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7DCC0-B48F-4840-81DF-40F02D8D7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1747D7-BD0B-AA4B-9FD0-C7BB7648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F20EB-5636-FF46-A359-22E7EAC8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C7968-104D-8949-95E4-33DDE346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3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023DC-DBDE-E94F-AA0F-8C36EDB8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C77E8-E826-0C47-864D-631B897E7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559F37-CE54-B64A-B44B-DCF4C3AA0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ADCEB0-3CB9-A547-973D-E600E09A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C216DB-9874-4441-8930-A0EB7D10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B1C1E-AAB6-2440-B71F-47D589E0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7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18895-A491-9A48-A1E0-5C60EE49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F0991-E857-B445-9BFC-2E7B8E5C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8CB8EE-0E38-394F-898A-AD69338F2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F8B824-DB14-4C48-BD2F-688AEEFA5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B676BD-0E7C-564E-868A-E7F17CEB9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1622EA-F201-E04E-B7A8-A8E57021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A55436-C98D-EA46-B105-8EFA5A09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D6B27D-80CB-9149-A78D-D401B217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B25C0-F50A-1C49-B991-D2000D38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7B4D67-5D3B-BA4C-9115-6CFF6977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A81008-9B54-B943-9534-359BC60C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F084E-68BA-9C40-B1DB-B2CB7102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5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5F13B5-1BB6-EF41-B37B-0D8BDC2F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1503A4-CBD9-974B-87EC-0A12EBBE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040D52-8A6A-CA4E-859E-7CEF111B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3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2B650-A054-7A4C-BE08-CE389209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BDE0F-6AD6-D946-A0A2-D928F80C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417E8F-A6EA-DD46-B7B8-AD1C62E43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71AC18-7C1F-B440-9D3F-836CAACE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A28CC9-5ACA-C84D-AA4E-F7352970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0FA300-9494-E84E-AD68-5A4B2D06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1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988DD-2B5C-0D45-8EFD-753AA958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30CFF8-3891-A84E-A2CD-CC7B8CF15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AF8F5-B6FB-B546-9F53-1E2FC233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126B2B-F615-AF48-8343-4DA88D24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6A9442-AF70-9940-8B2F-88DA3D21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100F6E-AE3C-DA41-9D6C-4E90CC9E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0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B04BE-C6B7-C043-9090-F568BC01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45CCA-392C-DA46-B8E9-489992738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40647-3301-2C40-92FA-19E7169A6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96BF-556F-5E42-8EB3-4B3C6C901A2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7B219-C4AE-834F-A256-ECB11CB48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212922-0F7C-744D-8A10-B783BB1B1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41DF-901C-C94E-9114-F769945F15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2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87F55D9-5AA1-B145-B113-C37531597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4" y="956289"/>
            <a:ext cx="11583208" cy="577813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2D9EA2-807F-C546-BBBE-F971BDB127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462"/>
            <a:ext cx="10515600" cy="763731"/>
          </a:xfrm>
        </p:spPr>
        <p:txBody>
          <a:bodyPr/>
          <a:lstStyle/>
          <a:p>
            <a:pPr algn="ctr"/>
            <a:r>
              <a:rPr lang="ru-RU"/>
              <a:t>                       </a:t>
            </a:r>
            <a:r>
              <a:rPr lang="ru-RU">
                <a:solidFill>
                  <a:schemeClr val="accent4"/>
                </a:solidFill>
              </a:rPr>
              <a:t>ЗАВІТАЙТЕ У КАЗКУ</a:t>
            </a:r>
            <a:endParaRPr lang="ru-RU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05F97BE-AEF2-4799-9D70-7A41923BE4C7}"/>
              </a:ext>
            </a:extLst>
          </p:cNvPr>
          <p:cNvSpPr/>
          <p:nvPr/>
        </p:nvSpPr>
        <p:spPr>
          <a:xfrm>
            <a:off x="8555230" y="5996864"/>
            <a:ext cx="299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Світлана ГАЄВА </a:t>
            </a:r>
          </a:p>
        </p:txBody>
      </p:sp>
    </p:spTree>
    <p:extLst>
      <p:ext uri="{BB962C8B-B14F-4D97-AF65-F5344CB8AC3E}">
        <p14:creationId xmlns:p14="http://schemas.microsoft.com/office/powerpoint/2010/main" val="360173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7F49B1D-9E80-854E-A5BF-47B4DC618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" y="1393269"/>
            <a:ext cx="7334250" cy="28194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2DE8969-B9FE-0B4B-A33E-98A52FAE1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14" y="4212669"/>
            <a:ext cx="7381875" cy="24384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C968454-F691-A34A-A7F7-1E30A0B304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47625"/>
            <a:ext cx="10515600" cy="1266825"/>
          </a:xfrm>
        </p:spPr>
        <p:txBody>
          <a:bodyPr/>
          <a:lstStyle/>
          <a:p>
            <a:r>
              <a:rPr lang="ru-RU"/>
              <a:t>               Цікаві запитання</a:t>
            </a:r>
          </a:p>
        </p:txBody>
      </p:sp>
    </p:spTree>
    <p:extLst>
      <p:ext uri="{BB962C8B-B14F-4D97-AF65-F5344CB8AC3E}">
        <p14:creationId xmlns:p14="http://schemas.microsoft.com/office/powerpoint/2010/main" val="314738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2882F48-3CB0-CF43-9D20-64BD5E0E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6" y="812457"/>
            <a:ext cx="4665171" cy="330901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C1E510-AAA6-1041-B1F9-12C12B5933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1122" y="0"/>
            <a:ext cx="10515600" cy="1030288"/>
          </a:xfrm>
        </p:spPr>
        <p:txBody>
          <a:bodyPr/>
          <a:lstStyle/>
          <a:p>
            <a:r>
              <a:rPr lang="ru-RU"/>
              <a:t>       Пісенька «Завітайте у казку»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B57ADCB-9BF0-594B-BA54-9A5866CB9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29" y="921373"/>
            <a:ext cx="4665170" cy="330901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A5770C3D-C3B9-1A45-90FA-987EEAFAB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79" y="3965744"/>
            <a:ext cx="4048735" cy="2641083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D2343BAF-DAF9-2147-BF37-6B696335B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86" y="3965744"/>
            <a:ext cx="4164132" cy="26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4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19F6AA8-26AB-D844-810C-3F7D71DDC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37" y="3067585"/>
            <a:ext cx="2671427" cy="370945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B7AC540-1723-6348-A4C4-1CBE50FBB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9" y="857113"/>
            <a:ext cx="3286399" cy="441432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44D7232-29C2-EB49-8891-1AE430802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19" y="860425"/>
            <a:ext cx="2478268" cy="417692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0116EFC-90D0-CD40-A4CF-2CED94074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31" y="3032696"/>
            <a:ext cx="2778253" cy="3744341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4DEF7F4-1A24-7B4D-A4F6-F0A3216658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80963"/>
            <a:ext cx="10515600" cy="779462"/>
          </a:xfrm>
        </p:spPr>
        <p:txBody>
          <a:bodyPr/>
          <a:lstStyle/>
          <a:p>
            <a:r>
              <a:rPr lang="ru-RU"/>
              <a:t>                      Розмальовка</a:t>
            </a:r>
          </a:p>
        </p:txBody>
      </p:sp>
    </p:spTree>
    <p:extLst>
      <p:ext uri="{BB962C8B-B14F-4D97-AF65-F5344CB8AC3E}">
        <p14:creationId xmlns:p14="http://schemas.microsoft.com/office/powerpoint/2010/main" val="105723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0205FE2-1314-2040-9613-A1E611CC5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6" b="-1"/>
          <a:stretch/>
        </p:blipFill>
        <p:spPr>
          <a:xfrm>
            <a:off x="910158" y="1104446"/>
            <a:ext cx="9891858" cy="5374068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961F6CCB-9E1D-7549-A70C-9920883D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31"/>
          </a:xfrm>
        </p:spPr>
        <p:txBody>
          <a:bodyPr>
            <a:normAutofit fontScale="90000"/>
          </a:bodyPr>
          <a:lstStyle/>
          <a:p>
            <a:r>
              <a:rPr lang="ru-RU"/>
              <a:t>                             </a:t>
            </a:r>
            <a:r>
              <a:rPr lang="ru-RU">
                <a:solidFill>
                  <a:schemeClr val="accent1"/>
                </a:solidFill>
              </a:rPr>
              <a:t>КАЗКА - це</a:t>
            </a:r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9D4B2A21-49D2-824E-82E6-4710EA542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B0C0A09-1901-AB48-9DB0-8317164CE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" y="850690"/>
            <a:ext cx="5172037" cy="3482875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02F89C5-DB38-AD4B-9112-1DAE04C709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001713"/>
          </a:xfrm>
        </p:spPr>
        <p:txBody>
          <a:bodyPr/>
          <a:lstStyle/>
          <a:p>
            <a:r>
              <a:rPr lang="ru-RU"/>
              <a:t>                                 Загадки 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8B477CC7-489E-F248-A5C7-408DF6655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86" y="188565"/>
            <a:ext cx="4336969" cy="41450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45E16028-E3BE-8B4C-B2C6-A63ECCB78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58" y="2987024"/>
            <a:ext cx="4336969" cy="3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3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B9DF1B6-1EAD-4448-89BC-7EE71112A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7" y="101656"/>
            <a:ext cx="6263014" cy="49149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DB5A47-7CC1-F741-8603-DF42E770A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9544"/>
            <a:ext cx="594768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9F27A0A-ECEC-284F-8436-E46B6CE1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6" y="228970"/>
            <a:ext cx="11610144" cy="63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9F7AE50-DECB-3E43-96B8-5BE0D1060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4" y="215502"/>
            <a:ext cx="11785240" cy="6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1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CA68D0F-C08C-A14F-8602-F3FD072A5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76" y="1552567"/>
            <a:ext cx="5776532" cy="4387193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14D9BB2-9255-7E47-AD3A-2B1DA85C0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3" y="2309181"/>
            <a:ext cx="5776532" cy="4387193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E5A5EEF-3A91-844B-9295-D0AA1B14E0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9050"/>
            <a:ext cx="10515600" cy="1325563"/>
          </a:xfrm>
        </p:spPr>
        <p:txBody>
          <a:bodyPr/>
          <a:lstStyle/>
          <a:p>
            <a:r>
              <a:rPr lang="ru-RU"/>
              <a:t>                             Відгадайка</a:t>
            </a:r>
          </a:p>
        </p:txBody>
      </p:sp>
    </p:spTree>
    <p:extLst>
      <p:ext uri="{BB962C8B-B14F-4D97-AF65-F5344CB8AC3E}">
        <p14:creationId xmlns:p14="http://schemas.microsoft.com/office/powerpoint/2010/main" val="120820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473B7EF-0951-1F41-93DE-EC07086258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09364"/>
            <a:ext cx="5838825" cy="475686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A280C0B-C97F-C144-A375-461202DBD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1776"/>
            <a:ext cx="5838825" cy="47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60C5A44-B87F-594D-A6DE-EB2ECEA6B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5" y="323254"/>
            <a:ext cx="11556270" cy="5643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B10DF7-431F-6743-AF29-2DE006ABC812}"/>
              </a:ext>
            </a:extLst>
          </p:cNvPr>
          <p:cNvSpPr txBox="1"/>
          <p:nvPr/>
        </p:nvSpPr>
        <p:spPr>
          <a:xfrm>
            <a:off x="3370579" y="6098551"/>
            <a:ext cx="6094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sz="3600"/>
              <a:t>https://youtu.be/crFKKBwgxbQ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62259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1C98EA6-92BE-9745-8E90-FAA6A7E82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9" y="228970"/>
            <a:ext cx="11758303" cy="5980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AD2AC-2ED1-2546-B585-A5D042CC1B5C}"/>
              </a:ext>
            </a:extLst>
          </p:cNvPr>
          <p:cNvSpPr txBox="1"/>
          <p:nvPr/>
        </p:nvSpPr>
        <p:spPr>
          <a:xfrm>
            <a:off x="4421150" y="6259698"/>
            <a:ext cx="6094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sz="3600"/>
              <a:t>https://youtu.be/vrPUPNhlQdw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466118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Широкий екран</PresentationFormat>
  <Paragraphs>11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                       ЗАВІТАЙТЕ У КАЗКУ</vt:lpstr>
      <vt:lpstr>                                 Загадки </vt:lpstr>
      <vt:lpstr>Презентація PowerPoint</vt:lpstr>
      <vt:lpstr>Презентація PowerPoint</vt:lpstr>
      <vt:lpstr>Презентація PowerPoint</vt:lpstr>
      <vt:lpstr>                             Відгадайка</vt:lpstr>
      <vt:lpstr>Презентація PowerPoint</vt:lpstr>
      <vt:lpstr>Презентація PowerPoint</vt:lpstr>
      <vt:lpstr>Презентація PowerPoint</vt:lpstr>
      <vt:lpstr>               Цікаві запитання</vt:lpstr>
      <vt:lpstr>       Пісенька «Завітайте у казку»</vt:lpstr>
      <vt:lpstr>                      Розмальовка</vt:lpstr>
      <vt:lpstr>                             КАЗКА - це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</cp:revision>
  <dcterms:modified xsi:type="dcterms:W3CDTF">2022-06-01T08:17:33Z</dcterms:modified>
</cp:coreProperties>
</file>