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9" r:id="rId3"/>
    <p:sldId id="260" r:id="rId4"/>
    <p:sldId id="261" r:id="rId5"/>
    <p:sldId id="262" r:id="rId6"/>
    <p:sldId id="263" r:id="rId7"/>
    <p:sldId id="266" r:id="rId8"/>
    <p:sldId id="268" r:id="rId9"/>
    <p:sldId id="257" r:id="rId10"/>
    <p:sldId id="265" r:id="rId11"/>
    <p:sldId id="264" r:id="rId12"/>
    <p:sldId id="258" r:id="rId13"/>
    <p:sldId id="267"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6600FF"/>
    <a:srgbClr val="0000FF"/>
    <a:srgbClr val="008000"/>
    <a:srgbClr val="800080"/>
    <a:srgbClr val="66003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763" autoAdjust="0"/>
  </p:normalViewPr>
  <p:slideViewPr>
    <p:cSldViewPr snapToGrid="0">
      <p:cViewPr varScale="1">
        <p:scale>
          <a:sx n="80" d="100"/>
          <a:sy n="80"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F02B99-1216-49B9-9E6E-09F19E017EB9}" type="datetimeFigureOut">
              <a:rPr lang="ru-RU" smtClean="0"/>
              <a:t>01.06.2022</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06103A-61D8-4E65-9061-694F53C10E95}" type="slidenum">
              <a:rPr lang="ru-RU" smtClean="0"/>
              <a:t>‹№›</a:t>
            </a:fld>
            <a:endParaRPr lang="ru-RU"/>
          </a:p>
        </p:txBody>
      </p:sp>
    </p:spTree>
    <p:extLst>
      <p:ext uri="{BB962C8B-B14F-4D97-AF65-F5344CB8AC3E}">
        <p14:creationId xmlns:p14="http://schemas.microsoft.com/office/powerpoint/2010/main" val="609610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en-US" dirty="0"/>
          </a:p>
        </p:txBody>
      </p:sp>
      <p:sp>
        <p:nvSpPr>
          <p:cNvPr id="4" name="Місце для номера слайда 3"/>
          <p:cNvSpPr>
            <a:spLocks noGrp="1"/>
          </p:cNvSpPr>
          <p:nvPr>
            <p:ph type="sldNum" sz="quarter" idx="5"/>
          </p:nvPr>
        </p:nvSpPr>
        <p:spPr/>
        <p:txBody>
          <a:bodyPr/>
          <a:lstStyle/>
          <a:p>
            <a:fld id="{8906103A-61D8-4E65-9061-694F53C10E95}" type="slidenum">
              <a:rPr lang="ru-RU" smtClean="0"/>
              <a:t>1</a:t>
            </a:fld>
            <a:endParaRPr lang="ru-RU"/>
          </a:p>
        </p:txBody>
      </p:sp>
    </p:spTree>
    <p:extLst>
      <p:ext uri="{BB962C8B-B14F-4D97-AF65-F5344CB8AC3E}">
        <p14:creationId xmlns:p14="http://schemas.microsoft.com/office/powerpoint/2010/main" val="2708023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906103A-61D8-4E65-9061-694F53C10E95}" type="slidenum">
              <a:rPr lang="ru-RU" smtClean="0"/>
              <a:t>6</a:t>
            </a:fld>
            <a:endParaRPr lang="ru-RU"/>
          </a:p>
        </p:txBody>
      </p:sp>
    </p:spTree>
    <p:extLst>
      <p:ext uri="{BB962C8B-B14F-4D97-AF65-F5344CB8AC3E}">
        <p14:creationId xmlns:p14="http://schemas.microsoft.com/office/powerpoint/2010/main" val="187756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906103A-61D8-4E65-9061-694F53C10E95}" type="slidenum">
              <a:rPr lang="ru-RU" smtClean="0"/>
              <a:t>11</a:t>
            </a:fld>
            <a:endParaRPr lang="ru-RU"/>
          </a:p>
        </p:txBody>
      </p:sp>
    </p:spTree>
    <p:extLst>
      <p:ext uri="{BB962C8B-B14F-4D97-AF65-F5344CB8AC3E}">
        <p14:creationId xmlns:p14="http://schemas.microsoft.com/office/powerpoint/2010/main" val="426818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B302B2A-02B7-A70A-CB2C-8A4FB4E96F00}"/>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7314F37-9CA3-505C-7E6A-62D1A31F23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257ED6C-F721-BBBC-0633-3F59E262EF0A}"/>
              </a:ext>
            </a:extLst>
          </p:cNvPr>
          <p:cNvSpPr>
            <a:spLocks noGrp="1"/>
          </p:cNvSpPr>
          <p:nvPr>
            <p:ph type="dt" sz="half" idx="10"/>
          </p:nvPr>
        </p:nvSpPr>
        <p:spPr/>
        <p:txBody>
          <a:bodyPr/>
          <a:lstStyle/>
          <a:p>
            <a:fld id="{8E8BC687-2D00-4987-917B-1857A08A5239}" type="datetimeFigureOut">
              <a:rPr lang="ru-RU" smtClean="0"/>
              <a:t>01.06.2022</a:t>
            </a:fld>
            <a:endParaRPr lang="ru-RU"/>
          </a:p>
        </p:txBody>
      </p:sp>
      <p:sp>
        <p:nvSpPr>
          <p:cNvPr id="5" name="Нижний колонтитул 4">
            <a:extLst>
              <a:ext uri="{FF2B5EF4-FFF2-40B4-BE49-F238E27FC236}">
                <a16:creationId xmlns:a16="http://schemas.microsoft.com/office/drawing/2014/main" id="{17077E20-3F8C-EE7E-5C30-C37C7387538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7F603D13-E226-0E63-5151-79680FAFC9D8}"/>
              </a:ext>
            </a:extLst>
          </p:cNvPr>
          <p:cNvSpPr>
            <a:spLocks noGrp="1"/>
          </p:cNvSpPr>
          <p:nvPr>
            <p:ph type="sldNum" sz="quarter" idx="12"/>
          </p:nvPr>
        </p:nvSpPr>
        <p:spPr/>
        <p:txBody>
          <a:bodyPr/>
          <a:lstStyle/>
          <a:p>
            <a:fld id="{D92AE9FD-0CFA-4579-A1D9-006E4BCB60E1}" type="slidenum">
              <a:rPr lang="ru-RU" smtClean="0"/>
              <a:t>‹№›</a:t>
            </a:fld>
            <a:endParaRPr lang="ru-RU"/>
          </a:p>
        </p:txBody>
      </p:sp>
    </p:spTree>
    <p:extLst>
      <p:ext uri="{BB962C8B-B14F-4D97-AF65-F5344CB8AC3E}">
        <p14:creationId xmlns:p14="http://schemas.microsoft.com/office/powerpoint/2010/main" val="1833243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8FB7FD-9810-884D-8362-95DC2E370A9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11B4F870-BE06-B19B-9B46-7BC39597A9BF}"/>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3BB0B7BC-174B-4A99-DF0B-8BD367FC9BCC}"/>
              </a:ext>
            </a:extLst>
          </p:cNvPr>
          <p:cNvSpPr>
            <a:spLocks noGrp="1"/>
          </p:cNvSpPr>
          <p:nvPr>
            <p:ph type="dt" sz="half" idx="10"/>
          </p:nvPr>
        </p:nvSpPr>
        <p:spPr/>
        <p:txBody>
          <a:bodyPr/>
          <a:lstStyle/>
          <a:p>
            <a:fld id="{8E8BC687-2D00-4987-917B-1857A08A5239}" type="datetimeFigureOut">
              <a:rPr lang="ru-RU" smtClean="0"/>
              <a:t>01.06.2022</a:t>
            </a:fld>
            <a:endParaRPr lang="ru-RU"/>
          </a:p>
        </p:txBody>
      </p:sp>
      <p:sp>
        <p:nvSpPr>
          <p:cNvPr id="5" name="Нижний колонтитул 4">
            <a:extLst>
              <a:ext uri="{FF2B5EF4-FFF2-40B4-BE49-F238E27FC236}">
                <a16:creationId xmlns:a16="http://schemas.microsoft.com/office/drawing/2014/main" id="{DEC06125-7C69-C469-0AAC-64E1ACB1225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A2F4ADB-2683-9282-FF41-E28E942DE7AE}"/>
              </a:ext>
            </a:extLst>
          </p:cNvPr>
          <p:cNvSpPr>
            <a:spLocks noGrp="1"/>
          </p:cNvSpPr>
          <p:nvPr>
            <p:ph type="sldNum" sz="quarter" idx="12"/>
          </p:nvPr>
        </p:nvSpPr>
        <p:spPr/>
        <p:txBody>
          <a:bodyPr/>
          <a:lstStyle/>
          <a:p>
            <a:fld id="{D92AE9FD-0CFA-4579-A1D9-006E4BCB60E1}" type="slidenum">
              <a:rPr lang="ru-RU" smtClean="0"/>
              <a:t>‹№›</a:t>
            </a:fld>
            <a:endParaRPr lang="ru-RU"/>
          </a:p>
        </p:txBody>
      </p:sp>
    </p:spTree>
    <p:extLst>
      <p:ext uri="{BB962C8B-B14F-4D97-AF65-F5344CB8AC3E}">
        <p14:creationId xmlns:p14="http://schemas.microsoft.com/office/powerpoint/2010/main" val="148274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0C2260D6-434F-FFDF-1F66-9C55231FEE2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08B7FBBD-EAF6-F6CE-0781-BF879B98562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942F530-D852-85CA-F0DB-8675F6BAD42E}"/>
              </a:ext>
            </a:extLst>
          </p:cNvPr>
          <p:cNvSpPr>
            <a:spLocks noGrp="1"/>
          </p:cNvSpPr>
          <p:nvPr>
            <p:ph type="dt" sz="half" idx="10"/>
          </p:nvPr>
        </p:nvSpPr>
        <p:spPr/>
        <p:txBody>
          <a:bodyPr/>
          <a:lstStyle/>
          <a:p>
            <a:fld id="{8E8BC687-2D00-4987-917B-1857A08A5239}" type="datetimeFigureOut">
              <a:rPr lang="ru-RU" smtClean="0"/>
              <a:t>01.06.2022</a:t>
            </a:fld>
            <a:endParaRPr lang="ru-RU"/>
          </a:p>
        </p:txBody>
      </p:sp>
      <p:sp>
        <p:nvSpPr>
          <p:cNvPr id="5" name="Нижний колонтитул 4">
            <a:extLst>
              <a:ext uri="{FF2B5EF4-FFF2-40B4-BE49-F238E27FC236}">
                <a16:creationId xmlns:a16="http://schemas.microsoft.com/office/drawing/2014/main" id="{16AC3562-514C-6431-C15E-9E42DC9E7E9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DA5EC78-1635-B861-459B-29DB174325A0}"/>
              </a:ext>
            </a:extLst>
          </p:cNvPr>
          <p:cNvSpPr>
            <a:spLocks noGrp="1"/>
          </p:cNvSpPr>
          <p:nvPr>
            <p:ph type="sldNum" sz="quarter" idx="12"/>
          </p:nvPr>
        </p:nvSpPr>
        <p:spPr/>
        <p:txBody>
          <a:bodyPr/>
          <a:lstStyle/>
          <a:p>
            <a:fld id="{D92AE9FD-0CFA-4579-A1D9-006E4BCB60E1}" type="slidenum">
              <a:rPr lang="ru-RU" smtClean="0"/>
              <a:t>‹№›</a:t>
            </a:fld>
            <a:endParaRPr lang="ru-RU"/>
          </a:p>
        </p:txBody>
      </p:sp>
    </p:spTree>
    <p:extLst>
      <p:ext uri="{BB962C8B-B14F-4D97-AF65-F5344CB8AC3E}">
        <p14:creationId xmlns:p14="http://schemas.microsoft.com/office/powerpoint/2010/main" val="32122031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3C32834-09C2-6598-7594-506FB813281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39E2040F-9CF7-B738-9925-7B5396C90652}"/>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EAE7402-C19B-4E93-1CE9-453CE63F9293}"/>
              </a:ext>
            </a:extLst>
          </p:cNvPr>
          <p:cNvSpPr>
            <a:spLocks noGrp="1"/>
          </p:cNvSpPr>
          <p:nvPr>
            <p:ph type="dt" sz="half" idx="10"/>
          </p:nvPr>
        </p:nvSpPr>
        <p:spPr/>
        <p:txBody>
          <a:bodyPr/>
          <a:lstStyle/>
          <a:p>
            <a:fld id="{8E8BC687-2D00-4987-917B-1857A08A5239}" type="datetimeFigureOut">
              <a:rPr lang="ru-RU" smtClean="0"/>
              <a:t>01.06.2022</a:t>
            </a:fld>
            <a:endParaRPr lang="ru-RU"/>
          </a:p>
        </p:txBody>
      </p:sp>
      <p:sp>
        <p:nvSpPr>
          <p:cNvPr id="5" name="Нижний колонтитул 4">
            <a:extLst>
              <a:ext uri="{FF2B5EF4-FFF2-40B4-BE49-F238E27FC236}">
                <a16:creationId xmlns:a16="http://schemas.microsoft.com/office/drawing/2014/main" id="{BC78ED61-9CF7-6493-29D6-E9C0F968D16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63546E1-FFE0-06C8-A6B6-6D04301C53ED}"/>
              </a:ext>
            </a:extLst>
          </p:cNvPr>
          <p:cNvSpPr>
            <a:spLocks noGrp="1"/>
          </p:cNvSpPr>
          <p:nvPr>
            <p:ph type="sldNum" sz="quarter" idx="12"/>
          </p:nvPr>
        </p:nvSpPr>
        <p:spPr/>
        <p:txBody>
          <a:bodyPr/>
          <a:lstStyle/>
          <a:p>
            <a:fld id="{D92AE9FD-0CFA-4579-A1D9-006E4BCB60E1}" type="slidenum">
              <a:rPr lang="ru-RU" smtClean="0"/>
              <a:t>‹№›</a:t>
            </a:fld>
            <a:endParaRPr lang="ru-RU"/>
          </a:p>
        </p:txBody>
      </p:sp>
    </p:spTree>
    <p:extLst>
      <p:ext uri="{BB962C8B-B14F-4D97-AF65-F5344CB8AC3E}">
        <p14:creationId xmlns:p14="http://schemas.microsoft.com/office/powerpoint/2010/main" val="2278850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D158F4A-801C-D363-8941-18A8800DAEE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06B5522-CF12-11E7-535B-C8FF715F57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DB88ACCC-B5C5-89B3-0561-45C21C18F67B}"/>
              </a:ext>
            </a:extLst>
          </p:cNvPr>
          <p:cNvSpPr>
            <a:spLocks noGrp="1"/>
          </p:cNvSpPr>
          <p:nvPr>
            <p:ph type="dt" sz="half" idx="10"/>
          </p:nvPr>
        </p:nvSpPr>
        <p:spPr/>
        <p:txBody>
          <a:bodyPr/>
          <a:lstStyle/>
          <a:p>
            <a:fld id="{8E8BC687-2D00-4987-917B-1857A08A5239}" type="datetimeFigureOut">
              <a:rPr lang="ru-RU" smtClean="0"/>
              <a:t>01.06.2022</a:t>
            </a:fld>
            <a:endParaRPr lang="ru-RU"/>
          </a:p>
        </p:txBody>
      </p:sp>
      <p:sp>
        <p:nvSpPr>
          <p:cNvPr id="5" name="Нижний колонтитул 4">
            <a:extLst>
              <a:ext uri="{FF2B5EF4-FFF2-40B4-BE49-F238E27FC236}">
                <a16:creationId xmlns:a16="http://schemas.microsoft.com/office/drawing/2014/main" id="{69EFECAE-3368-061C-D9A2-6C523EAFC72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750C17B-BB6F-37EC-5CE0-6B1DC9B2D42B}"/>
              </a:ext>
            </a:extLst>
          </p:cNvPr>
          <p:cNvSpPr>
            <a:spLocks noGrp="1"/>
          </p:cNvSpPr>
          <p:nvPr>
            <p:ph type="sldNum" sz="quarter" idx="12"/>
          </p:nvPr>
        </p:nvSpPr>
        <p:spPr/>
        <p:txBody>
          <a:bodyPr/>
          <a:lstStyle/>
          <a:p>
            <a:fld id="{D92AE9FD-0CFA-4579-A1D9-006E4BCB60E1}" type="slidenum">
              <a:rPr lang="ru-RU" smtClean="0"/>
              <a:t>‹№›</a:t>
            </a:fld>
            <a:endParaRPr lang="ru-RU"/>
          </a:p>
        </p:txBody>
      </p:sp>
    </p:spTree>
    <p:extLst>
      <p:ext uri="{BB962C8B-B14F-4D97-AF65-F5344CB8AC3E}">
        <p14:creationId xmlns:p14="http://schemas.microsoft.com/office/powerpoint/2010/main" val="350876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27D5F5-F4AC-7370-F174-0A7DB6039DD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C6F0696-55E2-3C1E-119B-7FA57319B5EA}"/>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B9F3D21F-0A80-1700-2125-AD14B0E69CC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E2F992BD-A13C-2589-170D-BAD5034184D4}"/>
              </a:ext>
            </a:extLst>
          </p:cNvPr>
          <p:cNvSpPr>
            <a:spLocks noGrp="1"/>
          </p:cNvSpPr>
          <p:nvPr>
            <p:ph type="dt" sz="half" idx="10"/>
          </p:nvPr>
        </p:nvSpPr>
        <p:spPr/>
        <p:txBody>
          <a:bodyPr/>
          <a:lstStyle/>
          <a:p>
            <a:fld id="{8E8BC687-2D00-4987-917B-1857A08A5239}" type="datetimeFigureOut">
              <a:rPr lang="ru-RU" smtClean="0"/>
              <a:t>01.06.2022</a:t>
            </a:fld>
            <a:endParaRPr lang="ru-RU"/>
          </a:p>
        </p:txBody>
      </p:sp>
      <p:sp>
        <p:nvSpPr>
          <p:cNvPr id="6" name="Нижний колонтитул 5">
            <a:extLst>
              <a:ext uri="{FF2B5EF4-FFF2-40B4-BE49-F238E27FC236}">
                <a16:creationId xmlns:a16="http://schemas.microsoft.com/office/drawing/2014/main" id="{1CB814EB-6C59-1A81-7FE2-3A7D11AE8A7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902FC07-1301-3825-4462-4409465E022E}"/>
              </a:ext>
            </a:extLst>
          </p:cNvPr>
          <p:cNvSpPr>
            <a:spLocks noGrp="1"/>
          </p:cNvSpPr>
          <p:nvPr>
            <p:ph type="sldNum" sz="quarter" idx="12"/>
          </p:nvPr>
        </p:nvSpPr>
        <p:spPr/>
        <p:txBody>
          <a:bodyPr/>
          <a:lstStyle/>
          <a:p>
            <a:fld id="{D92AE9FD-0CFA-4579-A1D9-006E4BCB60E1}" type="slidenum">
              <a:rPr lang="ru-RU" smtClean="0"/>
              <a:t>‹№›</a:t>
            </a:fld>
            <a:endParaRPr lang="ru-RU"/>
          </a:p>
        </p:txBody>
      </p:sp>
    </p:spTree>
    <p:extLst>
      <p:ext uri="{BB962C8B-B14F-4D97-AF65-F5344CB8AC3E}">
        <p14:creationId xmlns:p14="http://schemas.microsoft.com/office/powerpoint/2010/main" val="3544809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A963EB-B716-E890-6C3C-65CBE27B3755}"/>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C71EF5AE-1A87-6BBF-F3FE-E7A7AF1BFD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FB0919CE-F147-08BA-E1B4-C34578916436}"/>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F128E345-640C-D417-AB58-DDE8AC990C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BE65D55B-F691-A8D2-6111-B11E73A76DA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8FBCF6A6-C1D6-F14D-24E3-3B8D1CA5C3F6}"/>
              </a:ext>
            </a:extLst>
          </p:cNvPr>
          <p:cNvSpPr>
            <a:spLocks noGrp="1"/>
          </p:cNvSpPr>
          <p:nvPr>
            <p:ph type="dt" sz="half" idx="10"/>
          </p:nvPr>
        </p:nvSpPr>
        <p:spPr/>
        <p:txBody>
          <a:bodyPr/>
          <a:lstStyle/>
          <a:p>
            <a:fld id="{8E8BC687-2D00-4987-917B-1857A08A5239}" type="datetimeFigureOut">
              <a:rPr lang="ru-RU" smtClean="0"/>
              <a:t>01.06.2022</a:t>
            </a:fld>
            <a:endParaRPr lang="ru-RU"/>
          </a:p>
        </p:txBody>
      </p:sp>
      <p:sp>
        <p:nvSpPr>
          <p:cNvPr id="8" name="Нижний колонтитул 7">
            <a:extLst>
              <a:ext uri="{FF2B5EF4-FFF2-40B4-BE49-F238E27FC236}">
                <a16:creationId xmlns:a16="http://schemas.microsoft.com/office/drawing/2014/main" id="{E890EB6C-E680-63AB-F7E4-45FAF993F36C}"/>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396B39F6-95D3-21B8-527C-925E3A7B45C1}"/>
              </a:ext>
            </a:extLst>
          </p:cNvPr>
          <p:cNvSpPr>
            <a:spLocks noGrp="1"/>
          </p:cNvSpPr>
          <p:nvPr>
            <p:ph type="sldNum" sz="quarter" idx="12"/>
          </p:nvPr>
        </p:nvSpPr>
        <p:spPr/>
        <p:txBody>
          <a:bodyPr/>
          <a:lstStyle/>
          <a:p>
            <a:fld id="{D92AE9FD-0CFA-4579-A1D9-006E4BCB60E1}" type="slidenum">
              <a:rPr lang="ru-RU" smtClean="0"/>
              <a:t>‹№›</a:t>
            </a:fld>
            <a:endParaRPr lang="ru-RU"/>
          </a:p>
        </p:txBody>
      </p:sp>
    </p:spTree>
    <p:extLst>
      <p:ext uri="{BB962C8B-B14F-4D97-AF65-F5344CB8AC3E}">
        <p14:creationId xmlns:p14="http://schemas.microsoft.com/office/powerpoint/2010/main" val="395834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315A04A-A78E-A455-D243-3ACEB5C1DB0C}"/>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A16BBF7-7852-8FF9-DFC0-F95FF20840EB}"/>
              </a:ext>
            </a:extLst>
          </p:cNvPr>
          <p:cNvSpPr>
            <a:spLocks noGrp="1"/>
          </p:cNvSpPr>
          <p:nvPr>
            <p:ph type="dt" sz="half" idx="10"/>
          </p:nvPr>
        </p:nvSpPr>
        <p:spPr/>
        <p:txBody>
          <a:bodyPr/>
          <a:lstStyle/>
          <a:p>
            <a:fld id="{8E8BC687-2D00-4987-917B-1857A08A5239}" type="datetimeFigureOut">
              <a:rPr lang="ru-RU" smtClean="0"/>
              <a:t>01.06.2022</a:t>
            </a:fld>
            <a:endParaRPr lang="ru-RU"/>
          </a:p>
        </p:txBody>
      </p:sp>
      <p:sp>
        <p:nvSpPr>
          <p:cNvPr id="4" name="Нижний колонтитул 3">
            <a:extLst>
              <a:ext uri="{FF2B5EF4-FFF2-40B4-BE49-F238E27FC236}">
                <a16:creationId xmlns:a16="http://schemas.microsoft.com/office/drawing/2014/main" id="{7FC37E85-F7FC-3DBA-B6DE-D2590B564A6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1CFCD550-FB5E-81E7-7969-8EEDC3037F9C}"/>
              </a:ext>
            </a:extLst>
          </p:cNvPr>
          <p:cNvSpPr>
            <a:spLocks noGrp="1"/>
          </p:cNvSpPr>
          <p:nvPr>
            <p:ph type="sldNum" sz="quarter" idx="12"/>
          </p:nvPr>
        </p:nvSpPr>
        <p:spPr/>
        <p:txBody>
          <a:bodyPr/>
          <a:lstStyle/>
          <a:p>
            <a:fld id="{D92AE9FD-0CFA-4579-A1D9-006E4BCB60E1}" type="slidenum">
              <a:rPr lang="ru-RU" smtClean="0"/>
              <a:t>‹№›</a:t>
            </a:fld>
            <a:endParaRPr lang="ru-RU"/>
          </a:p>
        </p:txBody>
      </p:sp>
    </p:spTree>
    <p:extLst>
      <p:ext uri="{BB962C8B-B14F-4D97-AF65-F5344CB8AC3E}">
        <p14:creationId xmlns:p14="http://schemas.microsoft.com/office/powerpoint/2010/main" val="2109461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F95B783E-8E02-EE63-323D-9C4032A0ADD2}"/>
              </a:ext>
            </a:extLst>
          </p:cNvPr>
          <p:cNvSpPr>
            <a:spLocks noGrp="1"/>
          </p:cNvSpPr>
          <p:nvPr>
            <p:ph type="dt" sz="half" idx="10"/>
          </p:nvPr>
        </p:nvSpPr>
        <p:spPr/>
        <p:txBody>
          <a:bodyPr/>
          <a:lstStyle/>
          <a:p>
            <a:fld id="{8E8BC687-2D00-4987-917B-1857A08A5239}" type="datetimeFigureOut">
              <a:rPr lang="ru-RU" smtClean="0"/>
              <a:t>01.06.2022</a:t>
            </a:fld>
            <a:endParaRPr lang="ru-RU"/>
          </a:p>
        </p:txBody>
      </p:sp>
      <p:sp>
        <p:nvSpPr>
          <p:cNvPr id="3" name="Нижний колонтитул 2">
            <a:extLst>
              <a:ext uri="{FF2B5EF4-FFF2-40B4-BE49-F238E27FC236}">
                <a16:creationId xmlns:a16="http://schemas.microsoft.com/office/drawing/2014/main" id="{9FD42427-B30E-B831-5333-18205D76695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55899B36-27EC-0C0D-9963-D1BDCD42003E}"/>
              </a:ext>
            </a:extLst>
          </p:cNvPr>
          <p:cNvSpPr>
            <a:spLocks noGrp="1"/>
          </p:cNvSpPr>
          <p:nvPr>
            <p:ph type="sldNum" sz="quarter" idx="12"/>
          </p:nvPr>
        </p:nvSpPr>
        <p:spPr/>
        <p:txBody>
          <a:bodyPr/>
          <a:lstStyle/>
          <a:p>
            <a:fld id="{D92AE9FD-0CFA-4579-A1D9-006E4BCB60E1}" type="slidenum">
              <a:rPr lang="ru-RU" smtClean="0"/>
              <a:t>‹№›</a:t>
            </a:fld>
            <a:endParaRPr lang="ru-RU"/>
          </a:p>
        </p:txBody>
      </p:sp>
    </p:spTree>
    <p:extLst>
      <p:ext uri="{BB962C8B-B14F-4D97-AF65-F5344CB8AC3E}">
        <p14:creationId xmlns:p14="http://schemas.microsoft.com/office/powerpoint/2010/main" val="1560318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8150AA-F173-1A55-2060-E8AFAF60787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2E7BC062-FE1F-70C5-99F3-DBF8B681BC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8BACA410-544A-4150-4F94-A47CE73F3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C98523A-8B64-7F0A-3AA7-09C568C2786E}"/>
              </a:ext>
            </a:extLst>
          </p:cNvPr>
          <p:cNvSpPr>
            <a:spLocks noGrp="1"/>
          </p:cNvSpPr>
          <p:nvPr>
            <p:ph type="dt" sz="half" idx="10"/>
          </p:nvPr>
        </p:nvSpPr>
        <p:spPr/>
        <p:txBody>
          <a:bodyPr/>
          <a:lstStyle/>
          <a:p>
            <a:fld id="{8E8BC687-2D00-4987-917B-1857A08A5239}" type="datetimeFigureOut">
              <a:rPr lang="ru-RU" smtClean="0"/>
              <a:t>01.06.2022</a:t>
            </a:fld>
            <a:endParaRPr lang="ru-RU"/>
          </a:p>
        </p:txBody>
      </p:sp>
      <p:sp>
        <p:nvSpPr>
          <p:cNvPr id="6" name="Нижний колонтитул 5">
            <a:extLst>
              <a:ext uri="{FF2B5EF4-FFF2-40B4-BE49-F238E27FC236}">
                <a16:creationId xmlns:a16="http://schemas.microsoft.com/office/drawing/2014/main" id="{C98508CE-A2CC-DA22-C015-4094729B7EF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2BCEA491-E572-6CA8-EA5D-832DFF52E7E0}"/>
              </a:ext>
            </a:extLst>
          </p:cNvPr>
          <p:cNvSpPr>
            <a:spLocks noGrp="1"/>
          </p:cNvSpPr>
          <p:nvPr>
            <p:ph type="sldNum" sz="quarter" idx="12"/>
          </p:nvPr>
        </p:nvSpPr>
        <p:spPr/>
        <p:txBody>
          <a:bodyPr/>
          <a:lstStyle/>
          <a:p>
            <a:fld id="{D92AE9FD-0CFA-4579-A1D9-006E4BCB60E1}" type="slidenum">
              <a:rPr lang="ru-RU" smtClean="0"/>
              <a:t>‹№›</a:t>
            </a:fld>
            <a:endParaRPr lang="ru-RU"/>
          </a:p>
        </p:txBody>
      </p:sp>
    </p:spTree>
    <p:extLst>
      <p:ext uri="{BB962C8B-B14F-4D97-AF65-F5344CB8AC3E}">
        <p14:creationId xmlns:p14="http://schemas.microsoft.com/office/powerpoint/2010/main" val="2608076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3CCDA2-BAC3-1165-293A-78000FC33DD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5788C51A-FA4A-EEB7-3968-5D4C1F9A7B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FC13FCC5-A3E1-4E17-E0E5-759ECCE3F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0C87B2C4-5D18-4353-1F1D-3EB9DD7D1700}"/>
              </a:ext>
            </a:extLst>
          </p:cNvPr>
          <p:cNvSpPr>
            <a:spLocks noGrp="1"/>
          </p:cNvSpPr>
          <p:nvPr>
            <p:ph type="dt" sz="half" idx="10"/>
          </p:nvPr>
        </p:nvSpPr>
        <p:spPr/>
        <p:txBody>
          <a:bodyPr/>
          <a:lstStyle/>
          <a:p>
            <a:fld id="{8E8BC687-2D00-4987-917B-1857A08A5239}" type="datetimeFigureOut">
              <a:rPr lang="ru-RU" smtClean="0"/>
              <a:t>01.06.2022</a:t>
            </a:fld>
            <a:endParaRPr lang="ru-RU"/>
          </a:p>
        </p:txBody>
      </p:sp>
      <p:sp>
        <p:nvSpPr>
          <p:cNvPr id="6" name="Нижний колонтитул 5">
            <a:extLst>
              <a:ext uri="{FF2B5EF4-FFF2-40B4-BE49-F238E27FC236}">
                <a16:creationId xmlns:a16="http://schemas.microsoft.com/office/drawing/2014/main" id="{2F4CFD4A-8513-5B33-B500-2C84B708545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84CB4BC-D3C4-7A57-228F-54A13C9EF92B}"/>
              </a:ext>
            </a:extLst>
          </p:cNvPr>
          <p:cNvSpPr>
            <a:spLocks noGrp="1"/>
          </p:cNvSpPr>
          <p:nvPr>
            <p:ph type="sldNum" sz="quarter" idx="12"/>
          </p:nvPr>
        </p:nvSpPr>
        <p:spPr/>
        <p:txBody>
          <a:bodyPr/>
          <a:lstStyle/>
          <a:p>
            <a:fld id="{D92AE9FD-0CFA-4579-A1D9-006E4BCB60E1}" type="slidenum">
              <a:rPr lang="ru-RU" smtClean="0"/>
              <a:t>‹№›</a:t>
            </a:fld>
            <a:endParaRPr lang="ru-RU"/>
          </a:p>
        </p:txBody>
      </p:sp>
    </p:spTree>
    <p:extLst>
      <p:ext uri="{BB962C8B-B14F-4D97-AF65-F5344CB8AC3E}">
        <p14:creationId xmlns:p14="http://schemas.microsoft.com/office/powerpoint/2010/main" val="2934183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ashVert">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3B67B9E-621B-5D4B-3196-47DDD43980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3052DBD-43EC-F451-4AA9-751F4880E8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BADDA7D1-B454-6CAC-4E1B-70893AC3E4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8BC687-2D00-4987-917B-1857A08A5239}" type="datetimeFigureOut">
              <a:rPr lang="ru-RU" smtClean="0"/>
              <a:t>01.06.2022</a:t>
            </a:fld>
            <a:endParaRPr lang="ru-RU"/>
          </a:p>
        </p:txBody>
      </p:sp>
      <p:sp>
        <p:nvSpPr>
          <p:cNvPr id="5" name="Нижний колонтитул 4">
            <a:extLst>
              <a:ext uri="{FF2B5EF4-FFF2-40B4-BE49-F238E27FC236}">
                <a16:creationId xmlns:a16="http://schemas.microsoft.com/office/drawing/2014/main" id="{54B7B641-2E44-97CF-1C01-99B57B802A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1081A8FF-8F66-4912-2C12-B7C1BB1AE9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2AE9FD-0CFA-4579-A1D9-006E4BCB60E1}" type="slidenum">
              <a:rPr lang="ru-RU" smtClean="0"/>
              <a:t>‹№›</a:t>
            </a:fld>
            <a:endParaRPr lang="ru-RU"/>
          </a:p>
        </p:txBody>
      </p:sp>
    </p:spTree>
    <p:extLst>
      <p:ext uri="{BB962C8B-B14F-4D97-AF65-F5344CB8AC3E}">
        <p14:creationId xmlns:p14="http://schemas.microsoft.com/office/powerpoint/2010/main" val="1087318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275827-74F0-07CC-250F-C68AD920C430}"/>
              </a:ext>
            </a:extLst>
          </p:cNvPr>
          <p:cNvSpPr>
            <a:spLocks noGrp="1"/>
          </p:cNvSpPr>
          <p:nvPr>
            <p:ph type="title"/>
          </p:nvPr>
        </p:nvSpPr>
        <p:spPr>
          <a:xfrm>
            <a:off x="284018" y="365124"/>
            <a:ext cx="6244505" cy="6285057"/>
          </a:xfrm>
        </p:spPr>
        <p:txBody>
          <a:bodyPr>
            <a:normAutofit fontScale="90000"/>
          </a:bodyPr>
          <a:lstStyle/>
          <a:p>
            <a:pPr algn="ctr"/>
            <a:br>
              <a:rPr lang="uk-UA" sz="4900" b="1" dirty="0">
                <a:solidFill>
                  <a:srgbClr val="7030A0"/>
                </a:solidFill>
              </a:rPr>
            </a:br>
            <a:r>
              <a:rPr lang="uk-UA" b="1" dirty="0">
                <a:solidFill>
                  <a:srgbClr val="7030A0"/>
                </a:solidFill>
                <a:latin typeface="Times New Roman" panose="02020603050405020304" pitchFamily="18" charset="0"/>
                <a:cs typeface="Times New Roman" panose="02020603050405020304" pitchFamily="18" charset="0"/>
              </a:rPr>
              <a:t>Весна у повному розквіті. Каштани  вдяглися у білосніжне вбрання, квіти  радують нас різнобарв’ям. </a:t>
            </a:r>
            <a:br>
              <a:rPr lang="uk-UA" b="1" dirty="0">
                <a:solidFill>
                  <a:srgbClr val="7030A0"/>
                </a:solidFill>
                <a:latin typeface="Times New Roman" panose="02020603050405020304" pitchFamily="18" charset="0"/>
                <a:cs typeface="Times New Roman" panose="02020603050405020304" pitchFamily="18" charset="0"/>
              </a:rPr>
            </a:br>
            <a:r>
              <a:rPr lang="uk-UA" b="1" dirty="0">
                <a:solidFill>
                  <a:srgbClr val="7030A0"/>
                </a:solidFill>
                <a:latin typeface="Times New Roman" panose="02020603050405020304" pitchFamily="18" charset="0"/>
                <a:cs typeface="Times New Roman" panose="02020603050405020304" pitchFamily="18" charset="0"/>
              </a:rPr>
              <a:t>Усі птахи повернулися додому. </a:t>
            </a:r>
            <a:br>
              <a:rPr lang="uk-UA" b="1" dirty="0">
                <a:solidFill>
                  <a:srgbClr val="7030A0"/>
                </a:solidFill>
                <a:latin typeface="Times New Roman" panose="02020603050405020304" pitchFamily="18" charset="0"/>
                <a:cs typeface="Times New Roman" panose="02020603050405020304" pitchFamily="18" charset="0"/>
              </a:rPr>
            </a:br>
            <a:r>
              <a:rPr lang="uk-UA" b="1" dirty="0">
                <a:solidFill>
                  <a:srgbClr val="FF0066"/>
                </a:solidFill>
                <a:latin typeface="Times New Roman" panose="02020603050405020304" pitchFamily="18" charset="0"/>
                <a:cs typeface="Times New Roman" panose="02020603050405020304" pitchFamily="18" charset="0"/>
              </a:rPr>
              <a:t>У другу суботу та неділю травня ми щороку святкуємо Всесвітній день мігруючих птахів. </a:t>
            </a:r>
            <a:br>
              <a:rPr lang="uk-UA"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1026" name="Picture 2" descr="Інтегрований урок: музичне мистецтво, українська література «Образ журавля  у творчості волинських поетів та композиторів»">
            <a:extLst>
              <a:ext uri="{FF2B5EF4-FFF2-40B4-BE49-F238E27FC236}">
                <a16:creationId xmlns:a16="http://schemas.microsoft.com/office/drawing/2014/main" id="{5246137C-2874-5804-9855-898F1C92F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8523" y="1202246"/>
            <a:ext cx="5379460" cy="4049706"/>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кутник 2">
            <a:extLst>
              <a:ext uri="{FF2B5EF4-FFF2-40B4-BE49-F238E27FC236}">
                <a16:creationId xmlns:a16="http://schemas.microsoft.com/office/drawing/2014/main" id="{92620DE2-10EE-4E8F-B762-BF57020C2046}"/>
              </a:ext>
            </a:extLst>
          </p:cNvPr>
          <p:cNvSpPr/>
          <p:nvPr/>
        </p:nvSpPr>
        <p:spPr>
          <a:xfrm>
            <a:off x="8685276" y="6387584"/>
            <a:ext cx="2993897" cy="369332"/>
          </a:xfrm>
          <a:prstGeom prst="rect">
            <a:avLst/>
          </a:prstGeom>
        </p:spPr>
        <p:txBody>
          <a:bodyPr wrap="none">
            <a:spAutoFit/>
          </a:bodyPr>
          <a:lstStyle/>
          <a:p>
            <a:r>
              <a:rPr lang="uk-UA" dirty="0"/>
              <a:t>Підготувала: Світлана ГАЄВА </a:t>
            </a:r>
          </a:p>
        </p:txBody>
      </p:sp>
    </p:spTree>
    <p:extLst>
      <p:ext uri="{BB962C8B-B14F-4D97-AF65-F5344CB8AC3E}">
        <p14:creationId xmlns:p14="http://schemas.microsoft.com/office/powerpoint/2010/main" val="3108534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EC92A68-1896-3F37-4373-72C82DFEBFFB}"/>
              </a:ext>
            </a:extLst>
          </p:cNvPr>
          <p:cNvSpPr>
            <a:spLocks noGrp="1"/>
          </p:cNvSpPr>
          <p:nvPr>
            <p:ph type="title"/>
          </p:nvPr>
        </p:nvSpPr>
        <p:spPr>
          <a:xfrm>
            <a:off x="3352869" y="273338"/>
            <a:ext cx="4031673" cy="6347402"/>
          </a:xfrm>
        </p:spPr>
        <p:txBody>
          <a:bodyPr>
            <a:normAutofit/>
          </a:bodyPr>
          <a:lstStyle/>
          <a:p>
            <a:r>
              <a:rPr lang="uk-UA" dirty="0"/>
              <a:t>     </a:t>
            </a:r>
            <a:r>
              <a:rPr lang="uk-UA" sz="4800" b="1" u="sng" dirty="0">
                <a:solidFill>
                  <a:srgbClr val="C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Відповіді</a:t>
            </a:r>
            <a:br>
              <a:rPr lang="uk-UA" sz="4000" b="1" dirty="0">
                <a:solidFill>
                  <a:srgbClr val="002060"/>
                </a:solidFill>
                <a:latin typeface="Times New Roman" panose="02020603050405020304" pitchFamily="18" charset="0"/>
                <a:cs typeface="Times New Roman" panose="02020603050405020304" pitchFamily="18" charset="0"/>
              </a:rPr>
            </a:br>
            <a:r>
              <a:rPr lang="uk-UA" sz="4000" b="1" dirty="0">
                <a:solidFill>
                  <a:srgbClr val="002060"/>
                </a:solidFill>
                <a:latin typeface="Times New Roman" panose="02020603050405020304" pitchFamily="18" charset="0"/>
                <a:cs typeface="Times New Roman" panose="02020603050405020304" pitchFamily="18" charset="0"/>
              </a:rPr>
              <a:t>     1. Зяблик</a:t>
            </a:r>
            <a:br>
              <a:rPr lang="uk-UA" sz="4000" b="1" dirty="0">
                <a:solidFill>
                  <a:srgbClr val="002060"/>
                </a:solidFill>
                <a:latin typeface="Times New Roman" panose="02020603050405020304" pitchFamily="18" charset="0"/>
                <a:cs typeface="Times New Roman" panose="02020603050405020304" pitchFamily="18" charset="0"/>
              </a:rPr>
            </a:br>
            <a:r>
              <a:rPr lang="uk-UA" sz="4000" b="1" dirty="0">
                <a:solidFill>
                  <a:srgbClr val="002060"/>
                </a:solidFill>
                <a:latin typeface="Times New Roman" panose="02020603050405020304" pitchFamily="18" charset="0"/>
                <a:cs typeface="Times New Roman" panose="02020603050405020304" pitchFamily="18" charset="0"/>
              </a:rPr>
              <a:t>     2. Синиця</a:t>
            </a:r>
            <a:br>
              <a:rPr lang="uk-UA" sz="4000" b="1" dirty="0">
                <a:solidFill>
                  <a:srgbClr val="002060"/>
                </a:solidFill>
                <a:latin typeface="Times New Roman" panose="02020603050405020304" pitchFamily="18" charset="0"/>
                <a:cs typeface="Times New Roman" panose="02020603050405020304" pitchFamily="18" charset="0"/>
              </a:rPr>
            </a:br>
            <a:r>
              <a:rPr lang="uk-UA" sz="4000" b="1" dirty="0">
                <a:solidFill>
                  <a:srgbClr val="002060"/>
                </a:solidFill>
                <a:latin typeface="Times New Roman" panose="02020603050405020304" pitchFamily="18" charset="0"/>
                <a:cs typeface="Times New Roman" panose="02020603050405020304" pitchFamily="18" charset="0"/>
              </a:rPr>
              <a:t>     </a:t>
            </a:r>
            <a:r>
              <a:rPr lang="uk-UA" sz="4000" b="1" dirty="0" err="1">
                <a:solidFill>
                  <a:srgbClr val="002060"/>
                </a:solidFill>
                <a:latin typeface="Times New Roman" panose="02020603050405020304" pitchFamily="18" charset="0"/>
                <a:cs typeface="Times New Roman" panose="02020603050405020304" pitchFamily="18" charset="0"/>
              </a:rPr>
              <a:t>лазоревка</a:t>
            </a:r>
            <a:br>
              <a:rPr lang="uk-UA" sz="4000" b="1" dirty="0">
                <a:solidFill>
                  <a:srgbClr val="002060"/>
                </a:solidFill>
                <a:latin typeface="Times New Roman" panose="02020603050405020304" pitchFamily="18" charset="0"/>
                <a:cs typeface="Times New Roman" panose="02020603050405020304" pitchFamily="18" charset="0"/>
              </a:rPr>
            </a:br>
            <a:r>
              <a:rPr lang="uk-UA" sz="4000" b="1" dirty="0">
                <a:solidFill>
                  <a:srgbClr val="002060"/>
                </a:solidFill>
                <a:latin typeface="Times New Roman" panose="02020603050405020304" pitchFamily="18" charset="0"/>
                <a:cs typeface="Times New Roman" panose="02020603050405020304" pitchFamily="18" charset="0"/>
              </a:rPr>
              <a:t>  3. Соловейко</a:t>
            </a:r>
            <a:br>
              <a:rPr lang="uk-UA" sz="4000" b="1" dirty="0">
                <a:solidFill>
                  <a:srgbClr val="002060"/>
                </a:solidFill>
                <a:latin typeface="Times New Roman" panose="02020603050405020304" pitchFamily="18" charset="0"/>
                <a:cs typeface="Times New Roman" panose="02020603050405020304" pitchFamily="18" charset="0"/>
              </a:rPr>
            </a:br>
            <a:r>
              <a:rPr lang="uk-UA" sz="4000" b="1" dirty="0">
                <a:solidFill>
                  <a:srgbClr val="002060"/>
                </a:solidFill>
                <a:latin typeface="Times New Roman" panose="02020603050405020304" pitchFamily="18" charset="0"/>
                <a:cs typeface="Times New Roman" panose="02020603050405020304" pitchFamily="18" charset="0"/>
              </a:rPr>
              <a:t>  4. Мухоловка</a:t>
            </a:r>
            <a:br>
              <a:rPr lang="uk-UA" sz="4000" b="1" dirty="0">
                <a:solidFill>
                  <a:srgbClr val="002060"/>
                </a:solidFill>
                <a:latin typeface="Times New Roman" panose="02020603050405020304" pitchFamily="18" charset="0"/>
                <a:cs typeface="Times New Roman" panose="02020603050405020304" pitchFamily="18" charset="0"/>
              </a:rPr>
            </a:br>
            <a:r>
              <a:rPr lang="uk-UA" sz="4000" b="1" dirty="0">
                <a:solidFill>
                  <a:srgbClr val="002060"/>
                </a:solidFill>
                <a:latin typeface="Times New Roman" panose="02020603050405020304" pitchFamily="18" charset="0"/>
                <a:cs typeface="Times New Roman" panose="02020603050405020304" pitchFamily="18" charset="0"/>
              </a:rPr>
              <a:t>     5. Зозуля</a:t>
            </a:r>
            <a:br>
              <a:rPr lang="uk-UA" sz="4000" b="1" dirty="0">
                <a:solidFill>
                  <a:srgbClr val="002060"/>
                </a:solidFill>
                <a:latin typeface="Times New Roman" panose="02020603050405020304" pitchFamily="18" charset="0"/>
                <a:cs typeface="Times New Roman" panose="02020603050405020304" pitchFamily="18" charset="0"/>
              </a:rPr>
            </a:br>
            <a:r>
              <a:rPr lang="uk-UA" sz="4000" b="1" dirty="0">
                <a:solidFill>
                  <a:srgbClr val="002060"/>
                </a:solidFill>
                <a:latin typeface="Times New Roman" panose="02020603050405020304" pitchFamily="18" charset="0"/>
                <a:cs typeface="Times New Roman" panose="02020603050405020304" pitchFamily="18" charset="0"/>
              </a:rPr>
              <a:t>    6. Чорний   </a:t>
            </a:r>
            <a:br>
              <a:rPr lang="uk-UA" sz="4000" b="1" dirty="0">
                <a:solidFill>
                  <a:srgbClr val="002060"/>
                </a:solidFill>
                <a:latin typeface="Times New Roman" panose="02020603050405020304" pitchFamily="18" charset="0"/>
                <a:cs typeface="Times New Roman" panose="02020603050405020304" pitchFamily="18" charset="0"/>
              </a:rPr>
            </a:br>
            <a:r>
              <a:rPr lang="uk-UA" sz="4000" b="1" dirty="0">
                <a:solidFill>
                  <a:srgbClr val="002060"/>
                </a:solidFill>
                <a:latin typeface="Times New Roman" panose="02020603050405020304" pitchFamily="18" charset="0"/>
                <a:cs typeface="Times New Roman" panose="02020603050405020304" pitchFamily="18" charset="0"/>
              </a:rPr>
              <a:t>         дрозд</a:t>
            </a:r>
            <a:br>
              <a:rPr lang="uk-UA" sz="4000" b="1" dirty="0">
                <a:solidFill>
                  <a:srgbClr val="002060"/>
                </a:solidFill>
                <a:latin typeface="Times New Roman" panose="02020603050405020304" pitchFamily="18" charset="0"/>
                <a:cs typeface="Times New Roman" panose="02020603050405020304" pitchFamily="18" charset="0"/>
              </a:rPr>
            </a:br>
            <a:r>
              <a:rPr lang="uk-UA" sz="4000" b="1" dirty="0">
                <a:solidFill>
                  <a:srgbClr val="002060"/>
                </a:solidFill>
                <a:latin typeface="Times New Roman" panose="02020603050405020304" pitchFamily="18" charset="0"/>
                <a:cs typeface="Times New Roman" panose="02020603050405020304" pitchFamily="18" charset="0"/>
              </a:rPr>
              <a:t>    7.  Сойка</a:t>
            </a:r>
            <a:endParaRPr lang="ru-RU" sz="4000" b="1" dirty="0">
              <a:solidFill>
                <a:srgbClr val="002060"/>
              </a:solidFill>
              <a:latin typeface="Times New Roman" panose="02020603050405020304" pitchFamily="18" charset="0"/>
              <a:cs typeface="Times New Roman" panose="02020603050405020304" pitchFamily="18" charset="0"/>
            </a:endParaRPr>
          </a:p>
        </p:txBody>
      </p:sp>
      <p:pic>
        <p:nvPicPr>
          <p:cNvPr id="5122" name="Picture 2" descr="Птица зяблик фото и описание">
            <a:extLst>
              <a:ext uri="{FF2B5EF4-FFF2-40B4-BE49-F238E27FC236}">
                <a16:creationId xmlns:a16="http://schemas.microsoft.com/office/drawing/2014/main" id="{97D49F40-BEDB-231D-0114-A3F4268B7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340" y="27737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Японские птицы, как и люди, используют для общения синтаксис | News.lt">
            <a:extLst>
              <a:ext uri="{FF2B5EF4-FFF2-40B4-BE49-F238E27FC236}">
                <a16:creationId xmlns:a16="http://schemas.microsoft.com/office/drawing/2014/main" id="{16A52AE5-3CAC-657D-C689-B54688E62C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8249" y="222191"/>
            <a:ext cx="2408822" cy="166427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Соловей: интересные факты о птицах – 7 Фактов про соловьёв">
            <a:extLst>
              <a:ext uri="{FF2B5EF4-FFF2-40B4-BE49-F238E27FC236}">
                <a16:creationId xmlns:a16="http://schemas.microsoft.com/office/drawing/2014/main" id="{DCE808BE-7F8C-3933-FC43-AACE14DF6A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53" y="2340478"/>
            <a:ext cx="2466975" cy="1635712"/>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Мухоловка птица - 70 фото - картинки: смотреть онлайн">
            <a:extLst>
              <a:ext uri="{FF2B5EF4-FFF2-40B4-BE49-F238E27FC236}">
                <a16:creationId xmlns:a16="http://schemas.microsoft.com/office/drawing/2014/main" id="{44CE80D1-835C-50AB-E93C-E49B4FD8E1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3410" y="1189617"/>
            <a:ext cx="2476500" cy="184785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Зозуля кує — прикмета повідає, що трапиться з вами">
            <a:extLst>
              <a:ext uri="{FF2B5EF4-FFF2-40B4-BE49-F238E27FC236}">
                <a16:creationId xmlns:a16="http://schemas.microsoft.com/office/drawing/2014/main" id="{A928B8FC-67A4-E15F-581F-95B2AD4020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3134" y="4138314"/>
            <a:ext cx="2466976" cy="1638072"/>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Черный дрозд (Turdus merula)">
            <a:extLst>
              <a:ext uri="{FF2B5EF4-FFF2-40B4-BE49-F238E27FC236}">
                <a16:creationId xmlns:a16="http://schemas.microsoft.com/office/drawing/2014/main" id="{369976FF-42D9-0629-D1D8-837995EDC85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3423" y="3199799"/>
            <a:ext cx="2408822" cy="1720587"/>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Особенности жизни, как выглядит и где обитает птица сойка, описание и фото  | Сойки, Птицы, Фотографии животных">
            <a:extLst>
              <a:ext uri="{FF2B5EF4-FFF2-40B4-BE49-F238E27FC236}">
                <a16:creationId xmlns:a16="http://schemas.microsoft.com/office/drawing/2014/main" id="{F333CD5E-6E25-4C26-0355-BC4EAA731AA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62803" y="5006821"/>
            <a:ext cx="2220088" cy="1665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988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DACFFA5-44C4-CC7B-6C91-88BF59651527}"/>
              </a:ext>
            </a:extLst>
          </p:cNvPr>
          <p:cNvSpPr>
            <a:spLocks noGrp="1"/>
          </p:cNvSpPr>
          <p:nvPr>
            <p:ph type="title"/>
          </p:nvPr>
        </p:nvSpPr>
        <p:spPr>
          <a:xfrm>
            <a:off x="1414463" y="0"/>
            <a:ext cx="10601325" cy="6546273"/>
          </a:xfrm>
        </p:spPr>
        <p:txBody>
          <a:bodyPr/>
          <a:lstStyle/>
          <a:p>
            <a:r>
              <a:rPr lang="uk-UA" b="1" u="sng" dirty="0">
                <a:solidFill>
                  <a:srgbClr val="0066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Завдання 2</a:t>
            </a:r>
            <a:r>
              <a:rPr lang="uk-UA" sz="4000" b="1" dirty="0">
                <a:solidFill>
                  <a:srgbClr val="006600"/>
                </a:solidFill>
                <a:latin typeface="Times New Roman" panose="02020603050405020304" pitchFamily="18" charset="0"/>
                <a:cs typeface="Times New Roman" panose="02020603050405020304" pitchFamily="18" charset="0"/>
              </a:rPr>
              <a:t>.  Назви, які з визначених тобою</a:t>
            </a:r>
            <a:br>
              <a:rPr lang="uk-UA" sz="4000" b="1" dirty="0">
                <a:solidFill>
                  <a:srgbClr val="006600"/>
                </a:solidFill>
                <a:latin typeface="Times New Roman" panose="02020603050405020304" pitchFamily="18" charset="0"/>
                <a:cs typeface="Times New Roman" panose="02020603050405020304" pitchFamily="18" charset="0"/>
              </a:rPr>
            </a:br>
            <a:r>
              <a:rPr lang="uk-UA" sz="4000" b="1" dirty="0">
                <a:solidFill>
                  <a:srgbClr val="006600"/>
                </a:solidFill>
                <a:latin typeface="Times New Roman" panose="02020603050405020304" pitchFamily="18" charset="0"/>
                <a:cs typeface="Times New Roman" panose="02020603050405020304" pitchFamily="18" charset="0"/>
              </a:rPr>
              <a:t>               птахів залишаються у нас зимувати.</a:t>
            </a:r>
            <a:br>
              <a:rPr lang="uk-UA" sz="4000" b="1" dirty="0">
                <a:solidFill>
                  <a:srgbClr val="006600"/>
                </a:solidFill>
                <a:latin typeface="Times New Roman" panose="02020603050405020304" pitchFamily="18" charset="0"/>
                <a:cs typeface="Times New Roman" panose="02020603050405020304" pitchFamily="18" charset="0"/>
              </a:rPr>
            </a:br>
            <a:r>
              <a:rPr lang="uk-UA" sz="4000" b="1" dirty="0">
                <a:solidFill>
                  <a:srgbClr val="006600"/>
                </a:solidFill>
                <a:latin typeface="Times New Roman" panose="02020603050405020304" pitchFamily="18" charset="0"/>
                <a:cs typeface="Times New Roman" panose="02020603050405020304" pitchFamily="18" charset="0"/>
              </a:rPr>
              <a:t>                       Яких перелітних птахів ти ще</a:t>
            </a:r>
            <a:br>
              <a:rPr lang="uk-UA" sz="4000" b="1" dirty="0">
                <a:solidFill>
                  <a:srgbClr val="006600"/>
                </a:solidFill>
                <a:latin typeface="Times New Roman" panose="02020603050405020304" pitchFamily="18" charset="0"/>
                <a:cs typeface="Times New Roman" panose="02020603050405020304" pitchFamily="18" charset="0"/>
              </a:rPr>
            </a:br>
            <a:r>
              <a:rPr lang="uk-UA" sz="4000" b="1" dirty="0">
                <a:solidFill>
                  <a:srgbClr val="006600"/>
                </a:solidFill>
                <a:latin typeface="Times New Roman" panose="02020603050405020304" pitchFamily="18" charset="0"/>
                <a:cs typeface="Times New Roman" panose="02020603050405020304" pitchFamily="18" charset="0"/>
              </a:rPr>
              <a:t>                       знаєш?</a:t>
            </a:r>
            <a:br>
              <a:rPr lang="uk-UA" sz="4000" b="1" dirty="0">
                <a:solidFill>
                  <a:srgbClr val="006600"/>
                </a:solidFill>
                <a:latin typeface="Times New Roman" panose="02020603050405020304" pitchFamily="18" charset="0"/>
                <a:cs typeface="Times New Roman" panose="02020603050405020304" pitchFamily="18" charset="0"/>
              </a:rPr>
            </a:br>
            <a:br>
              <a:rPr lang="uk-UA" dirty="0"/>
            </a:br>
            <a:br>
              <a:rPr lang="uk-UA" dirty="0"/>
            </a:br>
            <a:br>
              <a:rPr lang="uk-UA" dirty="0"/>
            </a:br>
            <a:br>
              <a:rPr lang="uk-UA" dirty="0"/>
            </a:br>
            <a:endParaRPr lang="ru-RU" dirty="0"/>
          </a:p>
        </p:txBody>
      </p:sp>
      <p:pic>
        <p:nvPicPr>
          <p:cNvPr id="6146" name="Picture 2" descr="Журавель-вінценос південний — Вікіпедія">
            <a:extLst>
              <a:ext uri="{FF2B5EF4-FFF2-40B4-BE49-F238E27FC236}">
                <a16:creationId xmlns:a16="http://schemas.microsoft.com/office/drawing/2014/main" id="{77C83553-84B5-1A35-9F07-D89B1B1A33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625" y="3047346"/>
            <a:ext cx="2457450" cy="34766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Чапля - опис, види, чим харчується, де мешкає, фото">
            <a:extLst>
              <a:ext uri="{FF2B5EF4-FFF2-40B4-BE49-F238E27FC236}">
                <a16:creationId xmlns:a16="http://schemas.microsoft.com/office/drawing/2014/main" id="{EF59561C-8613-CF57-08C1-EC5156E93A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12381" y="4426527"/>
            <a:ext cx="2826327" cy="211974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Подарите птице небо! - Спасение стрижей.">
            <a:extLst>
              <a:ext uri="{FF2B5EF4-FFF2-40B4-BE49-F238E27FC236}">
                <a16:creationId xmlns:a16="http://schemas.microsoft.com/office/drawing/2014/main" id="{43BC821F-9E40-517E-5B4E-8578EFC406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81259" y="2431473"/>
            <a:ext cx="2415164" cy="1607628"/>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descr="Проект &quot;Ластівка весну починає, осінь накликає.&quot;">
            <a:extLst>
              <a:ext uri="{FF2B5EF4-FFF2-40B4-BE49-F238E27FC236}">
                <a16:creationId xmlns:a16="http://schemas.microsoft.com/office/drawing/2014/main" id="{D0CF047F-4946-566E-EDEC-8C9755132D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4741" y="1471292"/>
            <a:ext cx="2265218" cy="1325152"/>
          </a:xfrm>
          <a:prstGeom prst="rect">
            <a:avLst/>
          </a:prstGeom>
          <a:noFill/>
          <a:extLst>
            <a:ext uri="{909E8E84-426E-40DD-AFC4-6F175D3DCCD1}">
              <a14:hiddenFill xmlns:a14="http://schemas.microsoft.com/office/drawing/2010/main">
                <a:solidFill>
                  <a:srgbClr val="FFFFFF"/>
                </a:solidFill>
              </a14:hiddenFill>
            </a:ext>
          </a:extLst>
        </p:spPr>
      </p:pic>
      <p:pic>
        <p:nvPicPr>
          <p:cNvPr id="6156" name="Picture 12" descr="19 березня жителі сіл Львівщини помітили лелек - Львів Vgorode.ua">
            <a:extLst>
              <a:ext uri="{FF2B5EF4-FFF2-40B4-BE49-F238E27FC236}">
                <a16:creationId xmlns:a16="http://schemas.microsoft.com/office/drawing/2014/main" id="{FEA0ED61-491D-6889-5065-F6CB3B97365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1315" y="3062017"/>
            <a:ext cx="4898449" cy="3430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488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784F6A-02B2-320C-E11B-695209AC1075}"/>
              </a:ext>
            </a:extLst>
          </p:cNvPr>
          <p:cNvSpPr>
            <a:spLocks noGrp="1"/>
          </p:cNvSpPr>
          <p:nvPr>
            <p:ph type="title"/>
          </p:nvPr>
        </p:nvSpPr>
        <p:spPr>
          <a:xfrm>
            <a:off x="415636" y="365125"/>
            <a:ext cx="11450782" cy="5931766"/>
          </a:xfrm>
        </p:spPr>
        <p:txBody>
          <a:bodyPr>
            <a:normAutofit/>
          </a:bodyPr>
          <a:lstStyle/>
          <a:p>
            <a:r>
              <a:rPr lang="uk-UA" sz="4800" b="1"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Завдання 3</a:t>
            </a:r>
            <a:r>
              <a:rPr lang="uk-UA" b="1"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uk-UA" sz="4000" b="1" dirty="0">
                <a:solidFill>
                  <a:srgbClr val="660033"/>
                </a:solidFill>
                <a:latin typeface="Times New Roman" panose="02020603050405020304" pitchFamily="18" charset="0"/>
                <a:cs typeface="Times New Roman" panose="02020603050405020304" pitchFamily="18" charset="0"/>
              </a:rPr>
              <a:t>Уважно прослухай фрагмент 8 і</a:t>
            </a:r>
            <a:br>
              <a:rPr lang="uk-UA" sz="4000" b="1" dirty="0">
                <a:solidFill>
                  <a:srgbClr val="660033"/>
                </a:solidFill>
                <a:latin typeface="Times New Roman" panose="02020603050405020304" pitchFamily="18" charset="0"/>
                <a:cs typeface="Times New Roman" panose="02020603050405020304" pitchFamily="18" charset="0"/>
              </a:rPr>
            </a:br>
            <a:r>
              <a:rPr lang="uk-UA" sz="4000" b="1" dirty="0">
                <a:solidFill>
                  <a:srgbClr val="660033"/>
                </a:solidFill>
                <a:latin typeface="Times New Roman" panose="02020603050405020304" pitchFamily="18" charset="0"/>
                <a:cs typeface="Times New Roman" panose="02020603050405020304" pitchFamily="18" charset="0"/>
              </a:rPr>
              <a:t>                         спробуй розпізнати, скільки птахів</a:t>
            </a:r>
            <a:br>
              <a:rPr lang="uk-UA" sz="4000" b="1" dirty="0">
                <a:solidFill>
                  <a:srgbClr val="660033"/>
                </a:solidFill>
                <a:latin typeface="Times New Roman" panose="02020603050405020304" pitchFamily="18" charset="0"/>
                <a:cs typeface="Times New Roman" panose="02020603050405020304" pitchFamily="18" charset="0"/>
              </a:rPr>
            </a:br>
            <a:r>
              <a:rPr lang="uk-UA" sz="4000" b="1" dirty="0">
                <a:solidFill>
                  <a:srgbClr val="660033"/>
                </a:solidFill>
                <a:latin typeface="Times New Roman" panose="02020603050405020304" pitchFamily="18" charset="0"/>
                <a:cs typeface="Times New Roman" panose="02020603050405020304" pitchFamily="18" charset="0"/>
              </a:rPr>
              <a:t>                         співає у ньому.</a:t>
            </a:r>
            <a:br>
              <a:rPr lang="uk-UA" sz="4000" b="1" dirty="0">
                <a:solidFill>
                  <a:srgbClr val="660033"/>
                </a:solidFill>
                <a:latin typeface="Times New Roman" panose="02020603050405020304" pitchFamily="18" charset="0"/>
                <a:cs typeface="Times New Roman" panose="02020603050405020304" pitchFamily="18" charset="0"/>
              </a:rPr>
            </a:br>
            <a:r>
              <a:rPr lang="uk-UA" sz="4000" b="1" dirty="0">
                <a:solidFill>
                  <a:srgbClr val="660033"/>
                </a:solidFill>
                <a:latin typeface="Times New Roman" panose="02020603050405020304" pitchFamily="18" charset="0"/>
                <a:cs typeface="Times New Roman" panose="02020603050405020304" pitchFamily="18" charset="0"/>
              </a:rPr>
              <a:t>                       </a:t>
            </a:r>
            <a:br>
              <a:rPr lang="uk-UA" sz="4000" b="1" dirty="0">
                <a:solidFill>
                  <a:srgbClr val="660033"/>
                </a:solidFill>
                <a:latin typeface="Times New Roman" panose="02020603050405020304" pitchFamily="18" charset="0"/>
                <a:cs typeface="Times New Roman" panose="02020603050405020304" pitchFamily="18" charset="0"/>
              </a:rPr>
            </a:br>
            <a:r>
              <a:rPr lang="uk-UA" b="1" u="sng"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Відповідь:    </a:t>
            </a:r>
            <a:r>
              <a:rPr lang="uk-UA" sz="4000" b="1" dirty="0">
                <a:solidFill>
                  <a:srgbClr val="660033"/>
                </a:solidFill>
                <a:latin typeface="Times New Roman" panose="02020603050405020304" pitchFamily="18" charset="0"/>
                <a:cs typeface="Times New Roman" panose="02020603050405020304" pitchFamily="18" charset="0"/>
              </a:rPr>
              <a:t>5 птахів, зокрема, </a:t>
            </a:r>
            <a:r>
              <a:rPr lang="uk-UA" sz="4000" b="1" dirty="0" err="1">
                <a:solidFill>
                  <a:srgbClr val="660033"/>
                </a:solidFill>
                <a:latin typeface="Times New Roman" panose="02020603050405020304" pitchFamily="18" charset="0"/>
                <a:cs typeface="Times New Roman" panose="02020603050405020304" pitchFamily="18" charset="0"/>
              </a:rPr>
              <a:t>пеночка</a:t>
            </a:r>
            <a:r>
              <a:rPr lang="uk-UA" sz="4000" b="1" dirty="0">
                <a:solidFill>
                  <a:srgbClr val="660033"/>
                </a:solidFill>
                <a:latin typeface="Times New Roman" panose="02020603050405020304" pitchFamily="18" charset="0"/>
                <a:cs typeface="Times New Roman" panose="02020603050405020304" pitchFamily="18" charset="0"/>
              </a:rPr>
              <a:t>, зяблик,</a:t>
            </a:r>
            <a:br>
              <a:rPr lang="uk-UA" sz="4000" b="1" dirty="0">
                <a:solidFill>
                  <a:srgbClr val="660033"/>
                </a:solidFill>
                <a:latin typeface="Times New Roman" panose="02020603050405020304" pitchFamily="18" charset="0"/>
                <a:cs typeface="Times New Roman" panose="02020603050405020304" pitchFamily="18" charset="0"/>
              </a:rPr>
            </a:br>
            <a:r>
              <a:rPr lang="uk-UA" sz="4000" b="1" dirty="0">
                <a:solidFill>
                  <a:srgbClr val="660033"/>
                </a:solidFill>
                <a:latin typeface="Times New Roman" panose="02020603050405020304" pitchFamily="18" charset="0"/>
                <a:cs typeface="Times New Roman" panose="02020603050405020304" pitchFamily="18" charset="0"/>
              </a:rPr>
              <a:t>                         чорний дрозд, велика синиця,</a:t>
            </a:r>
            <a:br>
              <a:rPr lang="uk-UA" sz="4000" b="1" dirty="0">
                <a:solidFill>
                  <a:srgbClr val="660033"/>
                </a:solidFill>
                <a:latin typeface="Times New Roman" panose="02020603050405020304" pitchFamily="18" charset="0"/>
                <a:cs typeface="Times New Roman" panose="02020603050405020304" pitchFamily="18" charset="0"/>
              </a:rPr>
            </a:br>
            <a:r>
              <a:rPr lang="uk-UA" sz="4000" b="1" dirty="0">
                <a:solidFill>
                  <a:srgbClr val="660033"/>
                </a:solidFill>
                <a:latin typeface="Times New Roman" panose="02020603050405020304" pitchFamily="18" charset="0"/>
                <a:cs typeface="Times New Roman" panose="02020603050405020304" pitchFamily="18" charset="0"/>
              </a:rPr>
              <a:t>                         ворона,).</a:t>
            </a:r>
            <a:endParaRPr lang="ru-RU" sz="4000" b="1" dirty="0">
              <a:solidFill>
                <a:srgbClr val="6600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6548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E5C6ABD-25DE-7DDB-2148-C44C6191F00D}"/>
              </a:ext>
            </a:extLst>
          </p:cNvPr>
          <p:cNvSpPr>
            <a:spLocks noGrp="1"/>
          </p:cNvSpPr>
          <p:nvPr>
            <p:ph type="title"/>
          </p:nvPr>
        </p:nvSpPr>
        <p:spPr>
          <a:xfrm>
            <a:off x="8229600" y="5527965"/>
            <a:ext cx="3962399" cy="852054"/>
          </a:xfrm>
        </p:spPr>
        <p:txBody>
          <a:bodyPr/>
          <a:lstStyle/>
          <a:p>
            <a:endParaRPr lang="ru-RU" dirty="0"/>
          </a:p>
        </p:txBody>
      </p:sp>
      <p:sp>
        <p:nvSpPr>
          <p:cNvPr id="4" name="TextBox 3">
            <a:extLst>
              <a:ext uri="{FF2B5EF4-FFF2-40B4-BE49-F238E27FC236}">
                <a16:creationId xmlns:a16="http://schemas.microsoft.com/office/drawing/2014/main" id="{9BFCED2D-F099-FF64-6BE4-E824E29D9B93}"/>
              </a:ext>
            </a:extLst>
          </p:cNvPr>
          <p:cNvSpPr txBox="1"/>
          <p:nvPr/>
        </p:nvSpPr>
        <p:spPr>
          <a:xfrm>
            <a:off x="1433945" y="0"/>
            <a:ext cx="9081656" cy="4339650"/>
          </a:xfrm>
          <a:prstGeom prst="rect">
            <a:avLst/>
          </a:prstGeom>
          <a:noFill/>
        </p:spPr>
        <p:txBody>
          <a:bodyPr wrap="square">
            <a:spAutoFit/>
          </a:bodyPr>
          <a:lstStyle/>
          <a:p>
            <a:pPr algn="ctr"/>
            <a:endParaRPr lang="uk-UA" sz="4800" b="1" u="sng" dirty="0">
              <a:solidFill>
                <a:srgbClr val="0000FF"/>
              </a:solidFill>
              <a:effectLst>
                <a:outerShdw blurRad="38100" dist="38100" dir="2700000" algn="tl">
                  <a:srgbClr val="000000">
                    <a:alpha val="43137"/>
                  </a:srgbClr>
                </a:outerShdw>
              </a:effectLst>
              <a:latin typeface="Segoe Print" pitchFamily="2" charset="0"/>
            </a:endParaRPr>
          </a:p>
          <a:p>
            <a:pPr algn="ctr"/>
            <a:r>
              <a:rPr lang="uk-UA" sz="4800" b="1" u="sng" dirty="0">
                <a:solidFill>
                  <a:srgbClr val="0000FF"/>
                </a:solidFill>
                <a:effectLst>
                  <a:outerShdw blurRad="38100" dist="38100" dir="2700000" algn="tl">
                    <a:srgbClr val="000000">
                      <a:alpha val="43137"/>
                    </a:srgbClr>
                  </a:outerShdw>
                </a:effectLst>
                <a:latin typeface="Segoe Print" pitchFamily="2" charset="0"/>
              </a:rPr>
              <a:t>СПОДІВАЮСЬ, </a:t>
            </a:r>
          </a:p>
          <a:p>
            <a:pPr algn="ctr"/>
            <a:r>
              <a:rPr lang="uk-UA" sz="4800" b="1" u="sng" dirty="0">
                <a:solidFill>
                  <a:srgbClr val="0000FF"/>
                </a:solidFill>
                <a:effectLst>
                  <a:outerShdw blurRad="38100" dist="38100" dir="2700000" algn="tl">
                    <a:srgbClr val="000000">
                      <a:alpha val="43137"/>
                    </a:srgbClr>
                  </a:outerShdw>
                </a:effectLst>
                <a:latin typeface="Segoe Print" pitchFamily="2" charset="0"/>
              </a:rPr>
              <a:t>ТОБІ БУЛО ЦІКАВО.</a:t>
            </a:r>
          </a:p>
          <a:p>
            <a:pPr algn="ctr"/>
            <a:r>
              <a:rPr lang="uk-UA" sz="6600" b="1" u="sng" dirty="0">
                <a:solidFill>
                  <a:srgbClr val="800080"/>
                </a:solidFill>
                <a:effectLst>
                  <a:outerShdw blurRad="38100" dist="38100" dir="2700000" algn="tl">
                    <a:srgbClr val="000000">
                      <a:alpha val="43137"/>
                    </a:srgbClr>
                  </a:outerShdw>
                </a:effectLst>
                <a:latin typeface="Segoe Print" pitchFamily="2" charset="0"/>
              </a:rPr>
              <a:t>ДЯКУЮ   ЗА   </a:t>
            </a:r>
          </a:p>
          <a:p>
            <a:pPr algn="ctr"/>
            <a:r>
              <a:rPr lang="uk-UA" sz="6600" b="1" u="sng" dirty="0">
                <a:solidFill>
                  <a:srgbClr val="800080"/>
                </a:solidFill>
                <a:effectLst>
                  <a:outerShdw blurRad="38100" dist="38100" dir="2700000" algn="tl">
                    <a:srgbClr val="000000">
                      <a:alpha val="43137"/>
                    </a:srgbClr>
                  </a:outerShdw>
                </a:effectLst>
                <a:latin typeface="Segoe Print" pitchFamily="2" charset="0"/>
              </a:rPr>
              <a:t>УВАГУ!</a:t>
            </a:r>
            <a:endParaRPr lang="ru-RU" sz="6600" dirty="0">
              <a:solidFill>
                <a:srgbClr val="800080"/>
              </a:solidFill>
            </a:endParaRPr>
          </a:p>
        </p:txBody>
      </p:sp>
      <p:pic>
        <p:nvPicPr>
          <p:cNvPr id="7172" name="Picture 4" descr="Скворец Моцарта - Wikiwand">
            <a:extLst>
              <a:ext uri="{FF2B5EF4-FFF2-40B4-BE49-F238E27FC236}">
                <a16:creationId xmlns:a16="http://schemas.microsoft.com/office/drawing/2014/main" id="{2038BBD4-4666-5280-176D-B6759F22A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932" y="586492"/>
            <a:ext cx="1724026" cy="210619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Водоплавні птахи — Вікіпедія">
            <a:extLst>
              <a:ext uri="{FF2B5EF4-FFF2-40B4-BE49-F238E27FC236}">
                <a16:creationId xmlns:a16="http://schemas.microsoft.com/office/drawing/2014/main" id="{BB36EEFD-E5DA-13B6-2652-F66AAF3361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3960533"/>
            <a:ext cx="3573608" cy="264447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Водоплавні птахи характеристика, загони, види і фото">
            <a:extLst>
              <a:ext uri="{FF2B5EF4-FFF2-40B4-BE49-F238E27FC236}">
                <a16:creationId xmlns:a16="http://schemas.microsoft.com/office/drawing/2014/main" id="{C767D2DA-237D-C854-654E-4D460BDC80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48367" y="237191"/>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Синиця чубата – птах 2021 року – Центр еколого-натуралістичної творчості  Білоцерківської міської ради">
            <a:extLst>
              <a:ext uri="{FF2B5EF4-FFF2-40B4-BE49-F238E27FC236}">
                <a16:creationId xmlns:a16="http://schemas.microsoft.com/office/drawing/2014/main" id="{04B0BD26-8496-2AB3-3D36-3BE77AE55AB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8427" y="4817238"/>
            <a:ext cx="2396939" cy="1795390"/>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Топ-10 наймодніших декоративних птахів | Новини на Gazeta.ua">
            <a:extLst>
              <a:ext uri="{FF2B5EF4-FFF2-40B4-BE49-F238E27FC236}">
                <a16:creationId xmlns:a16="http://schemas.microsoft.com/office/drawing/2014/main" id="{38CE70C9-1C9F-AB64-268C-5BCC694CFA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26281" y="4506659"/>
            <a:ext cx="3573608" cy="1889772"/>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Загадки про птахів. Сова">
            <a:extLst>
              <a:ext uri="{FF2B5EF4-FFF2-40B4-BE49-F238E27FC236}">
                <a16:creationId xmlns:a16="http://schemas.microsoft.com/office/drawing/2014/main" id="{4450DA6E-AA08-B969-9C67-E97CC134181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519" y="2942631"/>
            <a:ext cx="2744932" cy="1646959"/>
          </a:xfrm>
          <a:prstGeom prst="rect">
            <a:avLst/>
          </a:prstGeom>
          <a:noFill/>
          <a:extLst>
            <a:ext uri="{909E8E84-426E-40DD-AFC4-6F175D3DCCD1}">
              <a14:hiddenFill xmlns:a14="http://schemas.microsoft.com/office/drawing/2010/main">
                <a:solidFill>
                  <a:srgbClr val="FFFFFF"/>
                </a:solidFill>
              </a14:hiddenFill>
            </a:ext>
          </a:extLst>
        </p:spPr>
      </p:pic>
      <p:pic>
        <p:nvPicPr>
          <p:cNvPr id="7184" name="Picture 16" descr="Загадки про птахів. Загадки про сороку">
            <a:extLst>
              <a:ext uri="{FF2B5EF4-FFF2-40B4-BE49-F238E27FC236}">
                <a16:creationId xmlns:a16="http://schemas.microsoft.com/office/drawing/2014/main" id="{59DBC54B-EC65-1B03-2057-A250877B1F8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31323" y="2205776"/>
            <a:ext cx="1964946" cy="147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61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a:extLst>
              <a:ext uri="{FF2B5EF4-FFF2-40B4-BE49-F238E27FC236}">
                <a16:creationId xmlns:a16="http://schemas.microsoft.com/office/drawing/2014/main" id="{202B4AB9-24F5-4BE7-B92E-2FC40E18952E}"/>
              </a:ext>
            </a:extLst>
          </p:cNvPr>
          <p:cNvSpPr>
            <a:spLocks noGrp="1"/>
          </p:cNvSpPr>
          <p:nvPr>
            <p:ph type="title"/>
          </p:nvPr>
        </p:nvSpPr>
        <p:spPr>
          <a:xfrm>
            <a:off x="0" y="685799"/>
            <a:ext cx="12192000" cy="6105525"/>
          </a:xfrm>
          <a:prstGeom prst="rect">
            <a:avLst/>
          </a:prstGeom>
        </p:spPr>
        <p:txBody>
          <a:bodyPr vert="horz" lIns="91440" tIns="45720" rIns="91440" bIns="45720" rtlCol="0" anchor="b">
            <a:normAutofit fontScale="90000"/>
          </a:bodyPr>
          <a:lst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a:lstStyle>
          <a:p>
            <a:pPr algn="ctr"/>
            <a:br>
              <a:rPr lang="ru-RU" sz="4000" b="1" u="sng" dirty="0">
                <a:solidFill>
                  <a:srgbClr val="7030A0"/>
                </a:solidFill>
                <a:latin typeface="Times New Roman" panose="02020603050405020304" pitchFamily="18" charset="0"/>
                <a:cs typeface="Times New Roman" panose="02020603050405020304" pitchFamily="18" charset="0"/>
              </a:rPr>
            </a:br>
            <a:br>
              <a:rPr lang="ru-RU" sz="4000" b="1" u="sng" dirty="0">
                <a:solidFill>
                  <a:srgbClr val="7030A0"/>
                </a:solidFill>
                <a:latin typeface="Times New Roman" panose="02020603050405020304" pitchFamily="18" charset="0"/>
                <a:cs typeface="Times New Roman" panose="02020603050405020304" pitchFamily="18" charset="0"/>
              </a:rPr>
            </a:br>
            <a:br>
              <a:rPr lang="ru-RU" sz="4000" b="1" u="sng" dirty="0">
                <a:solidFill>
                  <a:srgbClr val="7030A0"/>
                </a:solidFill>
                <a:latin typeface="Times New Roman" panose="02020603050405020304" pitchFamily="18" charset="0"/>
                <a:cs typeface="Times New Roman" panose="02020603050405020304" pitchFamily="18" charset="0"/>
              </a:rPr>
            </a:br>
            <a:br>
              <a:rPr lang="ru-RU" sz="4000" b="1" u="sng" dirty="0">
                <a:solidFill>
                  <a:srgbClr val="7030A0"/>
                </a:solidFill>
                <a:latin typeface="Times New Roman" panose="02020603050405020304" pitchFamily="18" charset="0"/>
                <a:cs typeface="Times New Roman" panose="02020603050405020304" pitchFamily="18" charset="0"/>
              </a:rPr>
            </a:br>
            <a:br>
              <a:rPr lang="ru-RU" sz="4000" b="1" u="sng" dirty="0">
                <a:solidFill>
                  <a:srgbClr val="7030A0"/>
                </a:solidFill>
                <a:latin typeface="Times New Roman" panose="02020603050405020304" pitchFamily="18" charset="0"/>
                <a:cs typeface="Times New Roman" panose="02020603050405020304" pitchFamily="18" charset="0"/>
              </a:rPr>
            </a:br>
            <a:br>
              <a:rPr lang="ru-RU" sz="4000" b="1" u="sng" dirty="0">
                <a:solidFill>
                  <a:srgbClr val="7030A0"/>
                </a:solidFill>
                <a:latin typeface="Times New Roman" panose="02020603050405020304" pitchFamily="18" charset="0"/>
                <a:cs typeface="Times New Roman" panose="02020603050405020304" pitchFamily="18" charset="0"/>
              </a:rPr>
            </a:br>
            <a:br>
              <a:rPr lang="ru-RU" sz="4000" b="1" u="sng" dirty="0">
                <a:solidFill>
                  <a:srgbClr val="7030A0"/>
                </a:solidFill>
                <a:latin typeface="Times New Roman" panose="02020603050405020304" pitchFamily="18" charset="0"/>
                <a:cs typeface="Times New Roman" panose="02020603050405020304" pitchFamily="18" charset="0"/>
              </a:rPr>
            </a:br>
            <a:r>
              <a:rPr lang="ru-RU" sz="4000" b="1" u="sng" dirty="0" err="1">
                <a:solidFill>
                  <a:srgbClr val="7030A0"/>
                </a:solidFill>
                <a:latin typeface="Times New Roman" panose="02020603050405020304" pitchFamily="18" charset="0"/>
                <a:cs typeface="Times New Roman" panose="02020603050405020304" pitchFamily="18" charset="0"/>
              </a:rPr>
              <a:t>Міграція</a:t>
            </a:r>
            <a:r>
              <a:rPr lang="ru-RU" sz="4000" b="1" dirty="0">
                <a:solidFill>
                  <a:srgbClr val="7030A0"/>
                </a:solidFill>
                <a:latin typeface="Times New Roman" panose="02020603050405020304" pitchFamily="18" charset="0"/>
                <a:cs typeface="Times New Roman" panose="02020603050405020304" pitchFamily="18" charset="0"/>
              </a:rPr>
              <a:t> — </a:t>
            </a:r>
            <a:r>
              <a:rPr lang="ru-RU" sz="4000" b="1" dirty="0" err="1">
                <a:solidFill>
                  <a:srgbClr val="7030A0"/>
                </a:solidFill>
                <a:latin typeface="Times New Roman" panose="02020603050405020304" pitchFamily="18" charset="0"/>
                <a:cs typeface="Times New Roman" panose="02020603050405020304" pitchFamily="18" charset="0"/>
              </a:rPr>
              <a:t>найважливіша</a:t>
            </a:r>
            <a:r>
              <a:rPr lang="ru-RU" sz="4000" b="1" dirty="0">
                <a:solidFill>
                  <a:srgbClr val="7030A0"/>
                </a:solidFill>
                <a:latin typeface="Times New Roman" panose="02020603050405020304" pitchFamily="18" charset="0"/>
                <a:cs typeface="Times New Roman" panose="02020603050405020304" pitchFamily="18" charset="0"/>
              </a:rPr>
              <a:t> </a:t>
            </a:r>
            <a:r>
              <a:rPr lang="ru-RU" sz="4000" b="1" dirty="0" err="1">
                <a:solidFill>
                  <a:srgbClr val="7030A0"/>
                </a:solidFill>
                <a:latin typeface="Times New Roman" panose="02020603050405020304" pitchFamily="18" charset="0"/>
                <a:cs typeface="Times New Roman" panose="02020603050405020304" pitchFamily="18" charset="0"/>
              </a:rPr>
              <a:t>подія</a:t>
            </a:r>
            <a:r>
              <a:rPr lang="ru-RU" sz="4000" b="1" dirty="0">
                <a:solidFill>
                  <a:srgbClr val="7030A0"/>
                </a:solidFill>
                <a:latin typeface="Times New Roman" panose="02020603050405020304" pitchFamily="18" charset="0"/>
                <a:cs typeface="Times New Roman" panose="02020603050405020304" pitchFamily="18" charset="0"/>
              </a:rPr>
              <a:t> в </a:t>
            </a:r>
            <a:r>
              <a:rPr lang="ru-RU" sz="4000" b="1" dirty="0" err="1">
                <a:solidFill>
                  <a:srgbClr val="7030A0"/>
                </a:solidFill>
                <a:latin typeface="Times New Roman" panose="02020603050405020304" pitchFamily="18" charset="0"/>
                <a:cs typeface="Times New Roman" panose="02020603050405020304" pitchFamily="18" charset="0"/>
              </a:rPr>
              <a:t>житті</a:t>
            </a:r>
            <a:r>
              <a:rPr lang="ru-RU" sz="4000" b="1" dirty="0">
                <a:solidFill>
                  <a:srgbClr val="7030A0"/>
                </a:solidFill>
                <a:latin typeface="Times New Roman" panose="02020603050405020304" pitchFamily="18" charset="0"/>
                <a:cs typeface="Times New Roman" panose="02020603050405020304" pitchFamily="18" charset="0"/>
              </a:rPr>
              <a:t> </a:t>
            </a:r>
            <a:r>
              <a:rPr lang="ru-RU" sz="4000" b="1" dirty="0" err="1">
                <a:solidFill>
                  <a:srgbClr val="7030A0"/>
                </a:solidFill>
                <a:latin typeface="Times New Roman" panose="02020603050405020304" pitchFamily="18" charset="0"/>
                <a:cs typeface="Times New Roman" panose="02020603050405020304" pitchFamily="18" charset="0"/>
              </a:rPr>
              <a:t>птахів</a:t>
            </a:r>
            <a:r>
              <a:rPr lang="ru-RU" sz="4000" b="1" dirty="0">
                <a:solidFill>
                  <a:srgbClr val="7030A0"/>
                </a:solidFill>
                <a:latin typeface="Times New Roman" panose="02020603050405020304" pitchFamily="18" charset="0"/>
                <a:cs typeface="Times New Roman" panose="02020603050405020304" pitchFamily="18" charset="0"/>
              </a:rPr>
              <a:t>, яка </a:t>
            </a:r>
            <a:r>
              <a:rPr lang="ru-RU" sz="4000" b="1" dirty="0" err="1">
                <a:solidFill>
                  <a:srgbClr val="7030A0"/>
                </a:solidFill>
                <a:latin typeface="Times New Roman" panose="02020603050405020304" pitchFamily="18" charset="0"/>
                <a:cs typeface="Times New Roman" panose="02020603050405020304" pitchFamily="18" charset="0"/>
              </a:rPr>
              <a:t>пов'язана</a:t>
            </a:r>
            <a:r>
              <a:rPr lang="ru-RU" sz="4000" b="1" dirty="0">
                <a:solidFill>
                  <a:srgbClr val="7030A0"/>
                </a:solidFill>
                <a:latin typeface="Times New Roman" panose="02020603050405020304" pitchFamily="18" charset="0"/>
                <a:cs typeface="Times New Roman" panose="02020603050405020304" pitchFamily="18" charset="0"/>
              </a:rPr>
              <a:t> з </a:t>
            </a:r>
            <a:r>
              <a:rPr lang="ru-RU" sz="4000" b="1" dirty="0" err="1">
                <a:solidFill>
                  <a:srgbClr val="7030A0"/>
                </a:solidFill>
                <a:latin typeface="Times New Roman" panose="02020603050405020304" pitchFamily="18" charset="0"/>
                <a:cs typeface="Times New Roman" panose="02020603050405020304" pitchFamily="18" charset="0"/>
              </a:rPr>
              <a:t>величезним</a:t>
            </a:r>
            <a:r>
              <a:rPr lang="ru-RU" sz="4000" b="1" dirty="0">
                <a:solidFill>
                  <a:srgbClr val="7030A0"/>
                </a:solidFill>
                <a:latin typeface="Times New Roman" panose="02020603050405020304" pitchFamily="18" charset="0"/>
                <a:cs typeface="Times New Roman" panose="02020603050405020304" pitchFamily="18" charset="0"/>
              </a:rPr>
              <a:t> </a:t>
            </a:r>
            <a:r>
              <a:rPr lang="ru-RU" sz="4000" b="1" dirty="0" err="1">
                <a:solidFill>
                  <a:srgbClr val="7030A0"/>
                </a:solidFill>
                <a:latin typeface="Times New Roman" panose="02020603050405020304" pitchFamily="18" charset="0"/>
                <a:cs typeface="Times New Roman" panose="02020603050405020304" pitchFamily="18" charset="0"/>
              </a:rPr>
              <a:t>ризиком</a:t>
            </a:r>
            <a:r>
              <a:rPr lang="ru-RU" sz="4000" b="1" dirty="0">
                <a:solidFill>
                  <a:srgbClr val="7030A0"/>
                </a:solidFill>
                <a:latin typeface="Times New Roman" panose="02020603050405020304" pitchFamily="18" charset="0"/>
                <a:cs typeface="Times New Roman" panose="02020603050405020304" pitchFamily="18" charset="0"/>
              </a:rPr>
              <a:t>. З 500 </a:t>
            </a:r>
            <a:r>
              <a:rPr lang="ru-RU" sz="4000" b="1" dirty="0" err="1">
                <a:solidFill>
                  <a:srgbClr val="7030A0"/>
                </a:solidFill>
                <a:latin typeface="Times New Roman" panose="02020603050405020304" pitchFamily="18" charset="0"/>
                <a:cs typeface="Times New Roman" panose="02020603050405020304" pitchFamily="18" charset="0"/>
              </a:rPr>
              <a:t>мільйонів</a:t>
            </a:r>
            <a:r>
              <a:rPr lang="ru-RU" sz="4000" b="1" dirty="0">
                <a:solidFill>
                  <a:srgbClr val="7030A0"/>
                </a:solidFill>
                <a:latin typeface="Times New Roman" panose="02020603050405020304" pitchFamily="18" charset="0"/>
                <a:cs typeface="Times New Roman" panose="02020603050405020304" pitchFamily="18" charset="0"/>
              </a:rPr>
              <a:t> </a:t>
            </a:r>
            <a:r>
              <a:rPr lang="ru-RU" sz="4000" b="1" dirty="0" err="1">
                <a:solidFill>
                  <a:srgbClr val="7030A0"/>
                </a:solidFill>
                <a:latin typeface="Times New Roman" panose="02020603050405020304" pitchFamily="18" charset="0"/>
                <a:cs typeface="Times New Roman" panose="02020603050405020304" pitchFamily="18" charset="0"/>
              </a:rPr>
              <a:t>птахів</a:t>
            </a:r>
            <a:r>
              <a:rPr lang="ru-RU" sz="4000" b="1" dirty="0">
                <a:solidFill>
                  <a:srgbClr val="7030A0"/>
                </a:solidFill>
                <a:latin typeface="Times New Roman" panose="02020603050405020304" pitchFamily="18" charset="0"/>
                <a:cs typeface="Times New Roman" panose="02020603050405020304" pitchFamily="18" charset="0"/>
              </a:rPr>
              <a:t>, </a:t>
            </a:r>
            <a:r>
              <a:rPr lang="ru-RU" sz="4000" b="1" dirty="0" err="1">
                <a:solidFill>
                  <a:srgbClr val="7030A0"/>
                </a:solidFill>
                <a:latin typeface="Times New Roman" panose="02020603050405020304" pitchFamily="18" charset="0"/>
                <a:cs typeface="Times New Roman" panose="02020603050405020304" pitchFamily="18" charset="0"/>
              </a:rPr>
              <a:t>що</a:t>
            </a:r>
            <a:r>
              <a:rPr lang="ru-RU" sz="4000" b="1" dirty="0">
                <a:solidFill>
                  <a:srgbClr val="7030A0"/>
                </a:solidFill>
                <a:latin typeface="Times New Roman" panose="02020603050405020304" pitchFamily="18" charset="0"/>
                <a:cs typeface="Times New Roman" panose="02020603050405020304" pitchFamily="18" charset="0"/>
              </a:rPr>
              <a:t> </a:t>
            </a:r>
            <a:r>
              <a:rPr lang="ru-RU" sz="4000" b="1" dirty="0" err="1">
                <a:solidFill>
                  <a:srgbClr val="7030A0"/>
                </a:solidFill>
                <a:latin typeface="Times New Roman" panose="02020603050405020304" pitchFamily="18" charset="0"/>
                <a:cs typeface="Times New Roman" panose="02020603050405020304" pitchFamily="18" charset="0"/>
              </a:rPr>
              <a:t>летять</a:t>
            </a:r>
            <a:r>
              <a:rPr lang="ru-RU" sz="4000" b="1" dirty="0">
                <a:solidFill>
                  <a:srgbClr val="7030A0"/>
                </a:solidFill>
                <a:latin typeface="Times New Roman" panose="02020603050405020304" pitchFamily="18" charset="0"/>
                <a:cs typeface="Times New Roman" panose="02020603050405020304" pitchFamily="18" charset="0"/>
              </a:rPr>
              <a:t> з </a:t>
            </a:r>
            <a:r>
              <a:rPr lang="ru-RU" sz="4000" b="1" dirty="0" err="1">
                <a:solidFill>
                  <a:srgbClr val="7030A0"/>
                </a:solidFill>
                <a:latin typeface="Times New Roman" panose="02020603050405020304" pitchFamily="18" charset="0"/>
                <a:cs typeface="Times New Roman" panose="02020603050405020304" pitchFamily="18" charset="0"/>
              </a:rPr>
              <a:t>Європи</a:t>
            </a:r>
            <a:r>
              <a:rPr lang="ru-RU" sz="4000" b="1" dirty="0">
                <a:solidFill>
                  <a:srgbClr val="7030A0"/>
                </a:solidFill>
                <a:latin typeface="Times New Roman" panose="02020603050405020304" pitchFamily="18" charset="0"/>
                <a:cs typeface="Times New Roman" panose="02020603050405020304" pitchFamily="18" charset="0"/>
              </a:rPr>
              <a:t> й </a:t>
            </a:r>
            <a:r>
              <a:rPr lang="ru-RU" sz="4000" b="1" dirty="0" err="1">
                <a:solidFill>
                  <a:srgbClr val="7030A0"/>
                </a:solidFill>
                <a:latin typeface="Times New Roman" panose="02020603050405020304" pitchFamily="18" charset="0"/>
                <a:cs typeface="Times New Roman" panose="02020603050405020304" pitchFamily="18" charset="0"/>
              </a:rPr>
              <a:t>Азії</a:t>
            </a:r>
            <a:r>
              <a:rPr lang="ru-RU" sz="4000" b="1" dirty="0">
                <a:solidFill>
                  <a:srgbClr val="7030A0"/>
                </a:solidFill>
                <a:latin typeface="Times New Roman" panose="02020603050405020304" pitchFamily="18" charset="0"/>
                <a:cs typeface="Times New Roman" panose="02020603050405020304" pitchFamily="18" charset="0"/>
              </a:rPr>
              <a:t> в Африку, </a:t>
            </a:r>
            <a:r>
              <a:rPr lang="ru-RU" sz="4000" b="1" dirty="0" err="1">
                <a:solidFill>
                  <a:srgbClr val="7030A0"/>
                </a:solidFill>
                <a:latin typeface="Times New Roman" panose="02020603050405020304" pitchFamily="18" charset="0"/>
                <a:cs typeface="Times New Roman" panose="02020603050405020304" pitchFamily="18" charset="0"/>
              </a:rPr>
              <a:t>майже</a:t>
            </a:r>
            <a:r>
              <a:rPr lang="ru-RU" sz="4000" b="1" dirty="0">
                <a:solidFill>
                  <a:srgbClr val="7030A0"/>
                </a:solidFill>
                <a:latin typeface="Times New Roman" panose="02020603050405020304" pitchFamily="18" charset="0"/>
                <a:cs typeface="Times New Roman" panose="02020603050405020304" pitchFamily="18" charset="0"/>
              </a:rPr>
              <a:t> </a:t>
            </a:r>
            <a:r>
              <a:rPr lang="ru-RU" sz="4000" b="1" dirty="0" err="1">
                <a:solidFill>
                  <a:srgbClr val="7030A0"/>
                </a:solidFill>
                <a:latin typeface="Times New Roman" panose="02020603050405020304" pitchFamily="18" charset="0"/>
                <a:cs typeface="Times New Roman" panose="02020603050405020304" pitchFamily="18" charset="0"/>
              </a:rPr>
              <a:t>третина</a:t>
            </a:r>
            <a:r>
              <a:rPr lang="ru-RU" sz="4000" b="1" dirty="0">
                <a:solidFill>
                  <a:srgbClr val="7030A0"/>
                </a:solidFill>
                <a:latin typeface="Times New Roman" panose="02020603050405020304" pitchFamily="18" charset="0"/>
                <a:cs typeface="Times New Roman" panose="02020603050405020304" pitchFamily="18" charset="0"/>
              </a:rPr>
              <a:t> не </a:t>
            </a:r>
            <a:r>
              <a:rPr lang="ru-RU" sz="4000" b="1" dirty="0" err="1">
                <a:solidFill>
                  <a:srgbClr val="7030A0"/>
                </a:solidFill>
                <a:latin typeface="Times New Roman" panose="02020603050405020304" pitchFamily="18" charset="0"/>
                <a:cs typeface="Times New Roman" panose="02020603050405020304" pitchFamily="18" charset="0"/>
              </a:rPr>
              <a:t>повертається</a:t>
            </a:r>
            <a:r>
              <a:rPr lang="ru-RU" sz="4000" b="1" dirty="0">
                <a:solidFill>
                  <a:srgbClr val="7030A0"/>
                </a:solidFill>
                <a:latin typeface="Times New Roman" panose="02020603050405020304" pitchFamily="18" charset="0"/>
                <a:cs typeface="Times New Roman" panose="02020603050405020304" pitchFamily="18" charset="0"/>
              </a:rPr>
              <a:t>. </a:t>
            </a:r>
            <a:r>
              <a:rPr lang="ru-RU" sz="4000" b="1" dirty="0" err="1">
                <a:solidFill>
                  <a:srgbClr val="7030A0"/>
                </a:solidFill>
                <a:latin typeface="Times New Roman" panose="02020603050405020304" pitchFamily="18" charset="0"/>
                <a:cs typeface="Times New Roman" panose="02020603050405020304" pitchFamily="18" charset="0"/>
              </a:rPr>
              <a:t>Багато</a:t>
            </a:r>
            <a:r>
              <a:rPr lang="ru-RU" sz="4000" b="1" dirty="0">
                <a:solidFill>
                  <a:srgbClr val="7030A0"/>
                </a:solidFill>
                <a:latin typeface="Times New Roman" panose="02020603050405020304" pitchFamily="18" charset="0"/>
                <a:cs typeface="Times New Roman" panose="02020603050405020304" pitchFamily="18" charset="0"/>
              </a:rPr>
              <a:t> </a:t>
            </a:r>
            <a:r>
              <a:rPr lang="ru-RU" sz="4000" b="1" dirty="0" err="1">
                <a:solidFill>
                  <a:srgbClr val="7030A0"/>
                </a:solidFill>
                <a:latin typeface="Times New Roman" panose="02020603050405020304" pitchFamily="18" charset="0"/>
                <a:cs typeface="Times New Roman" panose="02020603050405020304" pitchFamily="18" charset="0"/>
              </a:rPr>
              <a:t>птахів</a:t>
            </a:r>
            <a:r>
              <a:rPr lang="ru-RU" sz="4000" b="1" dirty="0">
                <a:solidFill>
                  <a:srgbClr val="7030A0"/>
                </a:solidFill>
                <a:latin typeface="Times New Roman" panose="02020603050405020304" pitchFamily="18" charset="0"/>
                <a:cs typeface="Times New Roman" panose="02020603050405020304" pitchFamily="18" charset="0"/>
              </a:rPr>
              <a:t> </a:t>
            </a:r>
            <a:r>
              <a:rPr lang="ru-RU" sz="4000" b="1" dirty="0" err="1">
                <a:solidFill>
                  <a:srgbClr val="7030A0"/>
                </a:solidFill>
                <a:latin typeface="Times New Roman" panose="02020603050405020304" pitchFamily="18" charset="0"/>
                <a:cs typeface="Times New Roman" panose="02020603050405020304" pitchFamily="18" charset="0"/>
              </a:rPr>
              <a:t>гине</a:t>
            </a:r>
            <a:r>
              <a:rPr lang="ru-RU" sz="4000" b="1" dirty="0">
                <a:solidFill>
                  <a:srgbClr val="7030A0"/>
                </a:solidFill>
                <a:latin typeface="Times New Roman" panose="02020603050405020304" pitchFamily="18" charset="0"/>
                <a:cs typeface="Times New Roman" panose="02020603050405020304" pitchFamily="18" charset="0"/>
              </a:rPr>
              <a:t> у штормах, </a:t>
            </a:r>
            <a:r>
              <a:rPr lang="ru-RU" sz="4000" b="1" dirty="0" err="1">
                <a:solidFill>
                  <a:srgbClr val="7030A0"/>
                </a:solidFill>
                <a:latin typeface="Times New Roman" panose="02020603050405020304" pitchFamily="18" charset="0"/>
                <a:cs typeface="Times New Roman" panose="02020603050405020304" pitchFamily="18" charset="0"/>
              </a:rPr>
              <a:t>деякі</a:t>
            </a:r>
            <a:r>
              <a:rPr lang="ru-RU" sz="4000" b="1" dirty="0">
                <a:solidFill>
                  <a:srgbClr val="7030A0"/>
                </a:solidFill>
                <a:latin typeface="Times New Roman" panose="02020603050405020304" pitchFamily="18" charset="0"/>
                <a:cs typeface="Times New Roman" panose="02020603050405020304" pitchFamily="18" charset="0"/>
              </a:rPr>
              <a:t> </a:t>
            </a:r>
            <a:r>
              <a:rPr lang="ru-RU" sz="4000" b="1" dirty="0" err="1">
                <a:solidFill>
                  <a:srgbClr val="7030A0"/>
                </a:solidFill>
                <a:latin typeface="Times New Roman" panose="02020603050405020304" pitchFamily="18" charset="0"/>
                <a:cs typeface="Times New Roman" panose="02020603050405020304" pitchFamily="18" charset="0"/>
              </a:rPr>
              <a:t>стають</a:t>
            </a:r>
            <a:r>
              <a:rPr lang="ru-RU" sz="4000" b="1" dirty="0">
                <a:solidFill>
                  <a:srgbClr val="7030A0"/>
                </a:solidFill>
                <a:latin typeface="Times New Roman" panose="02020603050405020304" pitchFamily="18" charset="0"/>
                <a:cs typeface="Times New Roman" panose="02020603050405020304" pitchFamily="18" charset="0"/>
              </a:rPr>
              <a:t> </a:t>
            </a:r>
            <a:r>
              <a:rPr lang="ru-RU" sz="4000" b="1" dirty="0" err="1">
                <a:solidFill>
                  <a:srgbClr val="7030A0"/>
                </a:solidFill>
                <a:latin typeface="Times New Roman" panose="02020603050405020304" pitchFamily="18" charset="0"/>
                <a:cs typeface="Times New Roman" panose="02020603050405020304" pitchFamily="18" charset="0"/>
              </a:rPr>
              <a:t>здобиччю</a:t>
            </a:r>
            <a:r>
              <a:rPr lang="ru-RU" sz="4000" b="1" dirty="0">
                <a:solidFill>
                  <a:srgbClr val="7030A0"/>
                </a:solidFill>
                <a:latin typeface="Times New Roman" panose="02020603050405020304" pitchFamily="18" charset="0"/>
                <a:cs typeface="Times New Roman" panose="02020603050405020304" pitchFamily="18" charset="0"/>
              </a:rPr>
              <a:t> </a:t>
            </a:r>
            <a:r>
              <a:rPr lang="ru-RU" sz="4000" b="1" dirty="0" err="1">
                <a:solidFill>
                  <a:srgbClr val="7030A0"/>
                </a:solidFill>
                <a:latin typeface="Times New Roman" panose="02020603050405020304" pitchFamily="18" charset="0"/>
                <a:cs typeface="Times New Roman" panose="02020603050405020304" pitchFamily="18" charset="0"/>
              </a:rPr>
              <a:t>хижаків</a:t>
            </a:r>
            <a:r>
              <a:rPr lang="ru-RU" sz="4000" b="1" dirty="0">
                <a:solidFill>
                  <a:srgbClr val="7030A0"/>
                </a:solidFill>
                <a:latin typeface="Times New Roman" panose="02020603050405020304" pitchFamily="18" charset="0"/>
                <a:cs typeface="Times New Roman" panose="02020603050405020304" pitchFamily="18" charset="0"/>
              </a:rPr>
              <a:t>, </a:t>
            </a:r>
            <a:r>
              <a:rPr lang="ru-RU" sz="4000" b="1" dirty="0" err="1">
                <a:solidFill>
                  <a:srgbClr val="7030A0"/>
                </a:solidFill>
                <a:latin typeface="Times New Roman" panose="02020603050405020304" pitchFamily="18" charset="0"/>
                <a:cs typeface="Times New Roman" panose="02020603050405020304" pitchFamily="18" charset="0"/>
              </a:rPr>
              <a:t>ще</a:t>
            </a:r>
            <a:r>
              <a:rPr lang="ru-RU" sz="4000" b="1" dirty="0">
                <a:solidFill>
                  <a:srgbClr val="7030A0"/>
                </a:solidFill>
                <a:latin typeface="Times New Roman" panose="02020603050405020304" pitchFamily="18" charset="0"/>
                <a:cs typeface="Times New Roman" panose="02020603050405020304" pitchFamily="18" charset="0"/>
              </a:rPr>
              <a:t> </a:t>
            </a:r>
            <a:r>
              <a:rPr lang="ru-RU" sz="4000" b="1" dirty="0" err="1">
                <a:solidFill>
                  <a:srgbClr val="7030A0"/>
                </a:solidFill>
                <a:latin typeface="Times New Roman" panose="02020603050405020304" pitchFamily="18" charset="0"/>
                <a:cs typeface="Times New Roman" panose="02020603050405020304" pitchFamily="18" charset="0"/>
              </a:rPr>
              <a:t>більше</a:t>
            </a:r>
            <a:r>
              <a:rPr lang="ru-RU" sz="4000" b="1" dirty="0">
                <a:solidFill>
                  <a:srgbClr val="7030A0"/>
                </a:solidFill>
                <a:latin typeface="Times New Roman" panose="02020603050405020304" pitchFamily="18" charset="0"/>
                <a:cs typeface="Times New Roman" panose="02020603050405020304" pitchFamily="18" charset="0"/>
              </a:rPr>
              <a:t> </a:t>
            </a:r>
            <a:r>
              <a:rPr lang="ru-RU" sz="4000" b="1" dirty="0" err="1">
                <a:solidFill>
                  <a:srgbClr val="7030A0"/>
                </a:solidFill>
                <a:latin typeface="Times New Roman" panose="02020603050405020304" pitchFamily="18" charset="0"/>
                <a:cs typeface="Times New Roman" panose="02020603050405020304" pitchFamily="18" charset="0"/>
              </a:rPr>
              <a:t>помирає</a:t>
            </a:r>
            <a:r>
              <a:rPr lang="ru-RU" sz="4000" b="1" dirty="0">
                <a:solidFill>
                  <a:srgbClr val="7030A0"/>
                </a:solidFill>
                <a:latin typeface="Times New Roman" panose="02020603050405020304" pitchFamily="18" charset="0"/>
                <a:cs typeface="Times New Roman" panose="02020603050405020304" pitchFamily="18" charset="0"/>
              </a:rPr>
              <a:t> </a:t>
            </a:r>
            <a:r>
              <a:rPr lang="ru-RU" sz="4000" b="1" dirty="0" err="1">
                <a:solidFill>
                  <a:srgbClr val="7030A0"/>
                </a:solidFill>
                <a:latin typeface="Times New Roman" panose="02020603050405020304" pitchFamily="18" charset="0"/>
                <a:cs typeface="Times New Roman" panose="02020603050405020304" pitchFamily="18" charset="0"/>
              </a:rPr>
              <a:t>від</a:t>
            </a:r>
            <a:r>
              <a:rPr lang="ru-RU" sz="4000" b="1" dirty="0">
                <a:solidFill>
                  <a:srgbClr val="7030A0"/>
                </a:solidFill>
                <a:latin typeface="Times New Roman" panose="02020603050405020304" pitchFamily="18" charset="0"/>
                <a:cs typeface="Times New Roman" panose="02020603050405020304" pitchFamily="18" charset="0"/>
              </a:rPr>
              <a:t> голоду.</a:t>
            </a:r>
            <a:br>
              <a:rPr lang="ru-RU" sz="4000" b="1" dirty="0">
                <a:solidFill>
                  <a:srgbClr val="7030A0"/>
                </a:solidFill>
                <a:latin typeface="Times New Roman" panose="02020603050405020304" pitchFamily="18" charset="0"/>
                <a:cs typeface="Times New Roman" panose="02020603050405020304" pitchFamily="18" charset="0"/>
              </a:rPr>
            </a:br>
            <a:br>
              <a:rPr lang="ru-RU" sz="4000" b="1" dirty="0">
                <a:solidFill>
                  <a:srgbClr val="7030A0"/>
                </a:solidFill>
                <a:latin typeface="Times New Roman" panose="02020603050405020304" pitchFamily="18" charset="0"/>
                <a:cs typeface="Times New Roman" panose="02020603050405020304" pitchFamily="18" charset="0"/>
              </a:rPr>
            </a:br>
            <a:br>
              <a:rPr lang="ru-RU" sz="4000" b="1" dirty="0">
                <a:solidFill>
                  <a:srgbClr val="7030A0"/>
                </a:solidFill>
                <a:latin typeface="Times New Roman" panose="02020603050405020304" pitchFamily="18" charset="0"/>
                <a:cs typeface="Times New Roman" panose="02020603050405020304" pitchFamily="18" charset="0"/>
              </a:rPr>
            </a:br>
            <a:br>
              <a:rPr lang="ru-RU" dirty="0"/>
            </a:br>
            <a:br>
              <a:rPr lang="ru-RU" dirty="0"/>
            </a:br>
            <a:br>
              <a:rPr lang="ru-RU" dirty="0"/>
            </a:br>
            <a:br>
              <a:rPr lang="ru-RU" dirty="0"/>
            </a:br>
            <a:br>
              <a:rPr lang="ru-RU" dirty="0"/>
            </a:br>
            <a:br>
              <a:rPr lang="ru-RU" dirty="0"/>
            </a:br>
            <a:endParaRPr lang="ru-RU" dirty="0"/>
          </a:p>
        </p:txBody>
      </p:sp>
      <p:pic>
        <p:nvPicPr>
          <p:cNvPr id="2050" name="Picture 2" descr="Сила у єдності | ДивенСвіт">
            <a:extLst>
              <a:ext uri="{FF2B5EF4-FFF2-40B4-BE49-F238E27FC236}">
                <a16:creationId xmlns:a16="http://schemas.microsoft.com/office/drawing/2014/main" id="{0825AFC8-B088-A691-B4D0-FB5C4120D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1203" y="3137430"/>
            <a:ext cx="5362575" cy="33623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Картинка Летят журавли » Журавли » Птицы » Животные » Картинки 24 - скачать  картинки бесплатно">
            <a:extLst>
              <a:ext uri="{FF2B5EF4-FFF2-40B4-BE49-F238E27FC236}">
                <a16:creationId xmlns:a16="http://schemas.microsoft.com/office/drawing/2014/main" id="{96C013DD-BB6C-1F3C-AA4E-7367F68F73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22" y="3137430"/>
            <a:ext cx="5362574" cy="3342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6941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824601-2A7E-678F-E786-E126F7E0690E}"/>
              </a:ext>
            </a:extLst>
          </p:cNvPr>
          <p:cNvSpPr>
            <a:spLocks noGrp="1"/>
          </p:cNvSpPr>
          <p:nvPr>
            <p:ph type="title"/>
          </p:nvPr>
        </p:nvSpPr>
        <p:spPr>
          <a:xfrm>
            <a:off x="393987" y="365125"/>
            <a:ext cx="11597121" cy="5683983"/>
          </a:xfrm>
        </p:spPr>
        <p:txBody>
          <a:bodyPr>
            <a:normAutofit/>
          </a:bodyPr>
          <a:lstStyle/>
          <a:p>
            <a:pPr algn="ctr"/>
            <a:r>
              <a:rPr lang="uk-UA" sz="4000" b="1" dirty="0">
                <a:solidFill>
                  <a:srgbClr val="7030A0"/>
                </a:solidFill>
                <a:latin typeface="Times New Roman" panose="02020603050405020304" pitchFamily="18" charset="0"/>
                <a:cs typeface="Times New Roman" panose="02020603050405020304" pitchFamily="18" charset="0"/>
              </a:rPr>
              <a:t>Птахи відіграють надзвичайно важливу роль в природі та у житті людини. Подумай і скажи – чому?.</a:t>
            </a:r>
            <a:endParaRPr lang="ru-RU" sz="4000" b="1" dirty="0">
              <a:solidFill>
                <a:srgbClr val="7030A0"/>
              </a:solidFill>
              <a:latin typeface="Times New Roman" panose="02020603050405020304" pitchFamily="18" charset="0"/>
              <a:cs typeface="Times New Roman" panose="02020603050405020304" pitchFamily="18" charset="0"/>
            </a:endParaRPr>
          </a:p>
        </p:txBody>
      </p:sp>
      <p:pic>
        <p:nvPicPr>
          <p:cNvPr id="3076" name="Picture 4" descr="10 найгарніших птахів України: фото та опис | То є Львів.">
            <a:extLst>
              <a:ext uri="{FF2B5EF4-FFF2-40B4-BE49-F238E27FC236}">
                <a16:creationId xmlns:a16="http://schemas.microsoft.com/office/drawing/2014/main" id="{71DDDCF6-1204-1738-7846-840044120B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8858" y="4102032"/>
            <a:ext cx="3529153" cy="250276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Вчені довели, що птахи сприймають кольори подібно до людей">
            <a:extLst>
              <a:ext uri="{FF2B5EF4-FFF2-40B4-BE49-F238E27FC236}">
                <a16:creationId xmlns:a16="http://schemas.microsoft.com/office/drawing/2014/main" id="{548D47A2-057D-86F7-E1E3-80807DB4D9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214969"/>
            <a:ext cx="3700030" cy="2114303"/>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Унікальні фото птахів Києва побачив весь світ - Вечірній Київ">
            <a:extLst>
              <a:ext uri="{FF2B5EF4-FFF2-40B4-BE49-F238E27FC236}">
                <a16:creationId xmlns:a16="http://schemas.microsoft.com/office/drawing/2014/main" id="{9FB12377-6E40-F332-581D-C29CC0BC00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5498" y="214969"/>
            <a:ext cx="3359677" cy="207607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Птахи України - YouTube">
            <a:extLst>
              <a:ext uri="{FF2B5EF4-FFF2-40B4-BE49-F238E27FC236}">
                <a16:creationId xmlns:a16="http://schemas.microsoft.com/office/drawing/2014/main" id="{7D80D199-26D8-7E8A-FA2A-C44BAF96DA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988" y="4165311"/>
            <a:ext cx="3103418" cy="2327564"/>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Птахи України.mp4 - YouTube">
            <a:extLst>
              <a:ext uri="{FF2B5EF4-FFF2-40B4-BE49-F238E27FC236}">
                <a16:creationId xmlns:a16="http://schemas.microsoft.com/office/drawing/2014/main" id="{127B968A-5323-B8A9-6C84-9E3FBEE1C4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6950" y="4281753"/>
            <a:ext cx="2632364" cy="1974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09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217F96-3D27-0792-E4E1-B3A2B7819348}"/>
              </a:ext>
            </a:extLst>
          </p:cNvPr>
          <p:cNvSpPr>
            <a:spLocks noGrp="1"/>
          </p:cNvSpPr>
          <p:nvPr>
            <p:ph type="title"/>
          </p:nvPr>
        </p:nvSpPr>
        <p:spPr>
          <a:xfrm>
            <a:off x="365760" y="365125"/>
            <a:ext cx="11408898" cy="6232623"/>
          </a:xfrm>
        </p:spPr>
        <p:txBody>
          <a:bodyPr>
            <a:normAutofit fontScale="90000"/>
          </a:bodyPr>
          <a:lstStyle/>
          <a:p>
            <a:pPr algn="ctr"/>
            <a:br>
              <a:rPr lang="uk-UA" sz="5400" b="1" u="sng" dirty="0">
                <a:solidFill>
                  <a:srgbClr val="FF0000"/>
                </a:solidFill>
                <a:effectLst>
                  <a:outerShdw blurRad="38100" dist="38100" dir="2700000" algn="tl">
                    <a:srgbClr val="000000">
                      <a:alpha val="43137"/>
                    </a:srgbClr>
                  </a:outerShdw>
                </a:effectLst>
                <a:latin typeface="Segoe Print" pitchFamily="2" charset="0"/>
              </a:rPr>
            </a:br>
            <a:br>
              <a:rPr lang="uk-UA" sz="5400" b="1" u="sng" dirty="0">
                <a:solidFill>
                  <a:srgbClr val="FF0000"/>
                </a:solidFill>
                <a:effectLst>
                  <a:outerShdw blurRad="38100" dist="38100" dir="2700000" algn="tl">
                    <a:srgbClr val="000000">
                      <a:alpha val="43137"/>
                    </a:srgbClr>
                  </a:outerShdw>
                </a:effectLst>
                <a:latin typeface="Segoe Print" pitchFamily="2" charset="0"/>
              </a:rPr>
            </a:br>
            <a:br>
              <a:rPr lang="uk-UA" sz="5400" b="1" u="sng" dirty="0">
                <a:solidFill>
                  <a:srgbClr val="FF0000"/>
                </a:solidFill>
                <a:effectLst>
                  <a:outerShdw blurRad="38100" dist="38100" dir="2700000" algn="tl">
                    <a:srgbClr val="000000">
                      <a:alpha val="43137"/>
                    </a:srgbClr>
                  </a:outerShdw>
                </a:effectLst>
                <a:latin typeface="Segoe Print" pitchFamily="2" charset="0"/>
              </a:rPr>
            </a:br>
            <a:br>
              <a:rPr lang="uk-UA" sz="5400" b="1" u="sng" dirty="0">
                <a:solidFill>
                  <a:srgbClr val="FF0000"/>
                </a:solidFill>
                <a:effectLst>
                  <a:outerShdw blurRad="38100" dist="38100" dir="2700000" algn="tl">
                    <a:srgbClr val="000000">
                      <a:alpha val="43137"/>
                    </a:srgbClr>
                  </a:outerShdw>
                </a:effectLst>
                <a:latin typeface="Segoe Print" pitchFamily="2" charset="0"/>
              </a:rPr>
            </a:br>
            <a:br>
              <a:rPr lang="uk-UA" sz="5400" b="1" u="sng" dirty="0">
                <a:solidFill>
                  <a:srgbClr val="FF0000"/>
                </a:solidFill>
                <a:effectLst>
                  <a:outerShdw blurRad="38100" dist="38100" dir="2700000" algn="tl">
                    <a:srgbClr val="000000">
                      <a:alpha val="43137"/>
                    </a:srgbClr>
                  </a:outerShdw>
                </a:effectLst>
                <a:latin typeface="Segoe Print" pitchFamily="2" charset="0"/>
              </a:rPr>
            </a:br>
            <a:br>
              <a:rPr lang="uk-UA" sz="5400" b="1" u="sng" dirty="0">
                <a:solidFill>
                  <a:srgbClr val="FF0000"/>
                </a:solidFill>
                <a:effectLst>
                  <a:outerShdw blurRad="38100" dist="38100" dir="2700000" algn="tl">
                    <a:srgbClr val="000000">
                      <a:alpha val="43137"/>
                    </a:srgbClr>
                  </a:outerShdw>
                </a:effectLst>
                <a:latin typeface="Segoe Print" pitchFamily="2" charset="0"/>
              </a:rPr>
            </a:br>
            <a:br>
              <a:rPr lang="uk-UA" sz="5400" b="1" u="sng" dirty="0">
                <a:solidFill>
                  <a:srgbClr val="FF0000"/>
                </a:solidFill>
                <a:effectLst>
                  <a:outerShdw blurRad="38100" dist="38100" dir="2700000" algn="tl">
                    <a:srgbClr val="000000">
                      <a:alpha val="43137"/>
                    </a:srgbClr>
                  </a:outerShdw>
                </a:effectLst>
                <a:latin typeface="Segoe Print" pitchFamily="2" charset="0"/>
              </a:rPr>
            </a:br>
            <a:br>
              <a:rPr lang="uk-UA" sz="5400" b="1" u="sng" dirty="0">
                <a:solidFill>
                  <a:srgbClr val="FF0000"/>
                </a:solidFill>
                <a:effectLst>
                  <a:outerShdw blurRad="38100" dist="38100" dir="2700000" algn="tl">
                    <a:srgbClr val="000000">
                      <a:alpha val="43137"/>
                    </a:srgbClr>
                  </a:outerShdw>
                </a:effectLst>
                <a:latin typeface="Segoe Print" pitchFamily="2" charset="0"/>
              </a:rPr>
            </a:br>
            <a:r>
              <a:rPr lang="uk-UA" sz="5400" b="1" u="sng" dirty="0">
                <a:solidFill>
                  <a:srgbClr val="FF0000"/>
                </a:solidFill>
                <a:effectLst>
                  <a:outerShdw blurRad="38100" dist="38100" dir="2700000" algn="tl">
                    <a:srgbClr val="000000">
                      <a:alpha val="43137"/>
                    </a:srgbClr>
                  </a:outerShdw>
                </a:effectLst>
                <a:latin typeface="Segoe Print" pitchFamily="2" charset="0"/>
              </a:rPr>
              <a:t>ЦІКІВІ  </a:t>
            </a:r>
            <a:r>
              <a:rPr lang="uk-UA" sz="5400" b="1" u="sng" dirty="0">
                <a:solidFill>
                  <a:srgbClr val="0000FF"/>
                </a:solidFill>
                <a:effectLst>
                  <a:outerShdw blurRad="38100" dist="38100" dir="2700000" algn="tl">
                    <a:srgbClr val="000000">
                      <a:alpha val="43137"/>
                    </a:srgbClr>
                  </a:outerShdw>
                </a:effectLst>
                <a:latin typeface="Segoe Print" pitchFamily="2" charset="0"/>
              </a:rPr>
              <a:t>ФАКТИ  </a:t>
            </a:r>
            <a:r>
              <a:rPr lang="uk-UA" sz="5400" b="1" u="sng" dirty="0">
                <a:solidFill>
                  <a:srgbClr val="009900"/>
                </a:solidFill>
                <a:effectLst>
                  <a:outerShdw blurRad="38100" dist="38100" dir="2700000" algn="tl">
                    <a:srgbClr val="000000">
                      <a:alpha val="43137"/>
                    </a:srgbClr>
                  </a:outerShdw>
                </a:effectLst>
                <a:latin typeface="Segoe Print" pitchFamily="2" charset="0"/>
              </a:rPr>
              <a:t>ПРО ПТАХІВ</a:t>
            </a:r>
            <a:br>
              <a:rPr lang="uk-UA" sz="4400" b="1" dirty="0">
                <a:solidFill>
                  <a:srgbClr val="009900"/>
                </a:solidFill>
                <a:latin typeface="Segoe Print" pitchFamily="2" charset="0"/>
              </a:rPr>
            </a:br>
            <a:br>
              <a:rPr lang="uk-UA" sz="4400" b="1" dirty="0">
                <a:solidFill>
                  <a:srgbClr val="002060"/>
                </a:solidFill>
                <a:latin typeface="Segoe Print" pitchFamily="2" charset="0"/>
              </a:rPr>
            </a:br>
            <a:r>
              <a:rPr lang="uk-UA" sz="4900" b="1" dirty="0">
                <a:solidFill>
                  <a:srgbClr val="002060"/>
                </a:solidFill>
                <a:latin typeface="Segoe Print" pitchFamily="2" charset="0"/>
              </a:rPr>
              <a:t>Тільки птахи мають пір’я.</a:t>
            </a:r>
            <a:br>
              <a:rPr lang="uk-UA" sz="4900" b="1" dirty="0">
                <a:solidFill>
                  <a:srgbClr val="002060"/>
                </a:solidFill>
                <a:latin typeface="Segoe Print" pitchFamily="2" charset="0"/>
              </a:rPr>
            </a:br>
            <a:br>
              <a:rPr lang="uk-UA" sz="4900" b="1" dirty="0">
                <a:solidFill>
                  <a:srgbClr val="009900"/>
                </a:solidFill>
                <a:latin typeface="Segoe Print" pitchFamily="2" charset="0"/>
              </a:rPr>
            </a:br>
            <a:r>
              <a:rPr lang="ru-RU" sz="4900" b="1" dirty="0" err="1">
                <a:solidFill>
                  <a:srgbClr val="660066"/>
                </a:solidFill>
                <a:latin typeface="Monotype Corsiva" pitchFamily="66" charset="0"/>
              </a:rPr>
              <a:t>Вважається</a:t>
            </a:r>
            <a:r>
              <a:rPr lang="ru-RU" sz="4900" b="1" dirty="0">
                <a:solidFill>
                  <a:srgbClr val="660066"/>
                </a:solidFill>
                <a:latin typeface="Monotype Corsiva" pitchFamily="66" charset="0"/>
              </a:rPr>
              <a:t>, </a:t>
            </a:r>
            <a:r>
              <a:rPr lang="ru-RU" sz="4900" b="1" dirty="0" err="1">
                <a:solidFill>
                  <a:srgbClr val="660066"/>
                </a:solidFill>
                <a:latin typeface="Monotype Corsiva" pitchFamily="66" charset="0"/>
              </a:rPr>
              <a:t>що</a:t>
            </a:r>
            <a:r>
              <a:rPr lang="ru-RU" sz="4900" b="1" dirty="0">
                <a:solidFill>
                  <a:srgbClr val="660066"/>
                </a:solidFill>
                <a:latin typeface="Monotype Corsiva" pitchFamily="66" charset="0"/>
              </a:rPr>
              <a:t> птахи </a:t>
            </a:r>
            <a:r>
              <a:rPr lang="ru-RU" sz="4900" b="1" dirty="0" err="1">
                <a:solidFill>
                  <a:srgbClr val="660066"/>
                </a:solidFill>
                <a:latin typeface="Monotype Corsiva" pitchFamily="66" charset="0"/>
              </a:rPr>
              <a:t>походять</a:t>
            </a:r>
            <a:r>
              <a:rPr lang="ru-RU" sz="4900" b="1" dirty="0">
                <a:solidFill>
                  <a:srgbClr val="660066"/>
                </a:solidFill>
                <a:latin typeface="Monotype Corsiva" pitchFamily="66" charset="0"/>
              </a:rPr>
              <a:t> </a:t>
            </a:r>
            <a:r>
              <a:rPr lang="ru-RU" sz="4900" b="1" dirty="0" err="1">
                <a:solidFill>
                  <a:srgbClr val="660066"/>
                </a:solidFill>
                <a:latin typeface="Monotype Corsiva" pitchFamily="66" charset="0"/>
              </a:rPr>
              <a:t>від</a:t>
            </a:r>
            <a:r>
              <a:rPr lang="ru-RU" sz="4900" b="1" dirty="0">
                <a:solidFill>
                  <a:srgbClr val="660066"/>
                </a:solidFill>
                <a:latin typeface="Monotype Corsiva" pitchFamily="66" charset="0"/>
              </a:rPr>
              <a:t> </a:t>
            </a:r>
            <a:r>
              <a:rPr lang="ru-RU" sz="4900" b="1" dirty="0" err="1">
                <a:solidFill>
                  <a:srgbClr val="660066"/>
                </a:solidFill>
                <a:latin typeface="Monotype Corsiva" pitchFamily="66" charset="0"/>
              </a:rPr>
              <a:t>динозаврів</a:t>
            </a:r>
            <a:r>
              <a:rPr lang="ru-RU" sz="4900" b="1" dirty="0">
                <a:solidFill>
                  <a:srgbClr val="660066"/>
                </a:solidFill>
                <a:latin typeface="Monotype Corsiva" pitchFamily="66" charset="0"/>
              </a:rPr>
              <a:t> </a:t>
            </a:r>
            <a:r>
              <a:rPr lang="ru-RU" sz="4900" b="1" dirty="0" err="1">
                <a:solidFill>
                  <a:srgbClr val="660066"/>
                </a:solidFill>
                <a:latin typeface="Monotype Corsiva" pitchFamily="66" charset="0"/>
              </a:rPr>
              <a:t>групи</a:t>
            </a:r>
            <a:r>
              <a:rPr lang="ru-RU" sz="4900" b="1" dirty="0">
                <a:solidFill>
                  <a:srgbClr val="660066"/>
                </a:solidFill>
                <a:latin typeface="Monotype Corsiva" pitchFamily="66" charset="0"/>
              </a:rPr>
              <a:t> </a:t>
            </a:r>
            <a:r>
              <a:rPr lang="ru-RU" sz="4900" b="1" dirty="0" err="1">
                <a:solidFill>
                  <a:srgbClr val="660066"/>
                </a:solidFill>
                <a:latin typeface="Monotype Corsiva" pitchFamily="66" charset="0"/>
              </a:rPr>
              <a:t>терапод</a:t>
            </a:r>
            <a:r>
              <a:rPr lang="ru-RU" sz="4900" b="1" dirty="0">
                <a:solidFill>
                  <a:srgbClr val="660066"/>
                </a:solidFill>
                <a:latin typeface="Monotype Corsiva" pitchFamily="66" charset="0"/>
              </a:rPr>
              <a:t>, і археологи </a:t>
            </a:r>
            <a:r>
              <a:rPr lang="ru-RU" sz="4900" b="1" dirty="0" err="1">
                <a:solidFill>
                  <a:srgbClr val="660066"/>
                </a:solidFill>
                <a:latin typeface="Monotype Corsiva" pitchFamily="66" charset="0"/>
              </a:rPr>
              <a:t>дійсно</a:t>
            </a:r>
            <a:r>
              <a:rPr lang="ru-RU" sz="4900" b="1" dirty="0">
                <a:solidFill>
                  <a:srgbClr val="660066"/>
                </a:solidFill>
                <a:latin typeface="Monotype Corsiva" pitchFamily="66" charset="0"/>
              </a:rPr>
              <a:t> </a:t>
            </a:r>
            <a:r>
              <a:rPr lang="ru-RU" sz="4900" b="1" dirty="0" err="1">
                <a:solidFill>
                  <a:srgbClr val="660066"/>
                </a:solidFill>
                <a:latin typeface="Monotype Corsiva" pitchFamily="66" charset="0"/>
              </a:rPr>
              <a:t>знаходять</a:t>
            </a:r>
            <a:r>
              <a:rPr lang="ru-RU" sz="4900" b="1" dirty="0">
                <a:solidFill>
                  <a:srgbClr val="660066"/>
                </a:solidFill>
                <a:latin typeface="Monotype Corsiva" pitchFamily="66" charset="0"/>
              </a:rPr>
              <a:t> </a:t>
            </a:r>
            <a:r>
              <a:rPr lang="ru-RU" sz="4900" b="1" dirty="0" err="1">
                <a:solidFill>
                  <a:srgbClr val="660066"/>
                </a:solidFill>
                <a:latin typeface="Monotype Corsiva" pitchFamily="66" charset="0"/>
              </a:rPr>
              <a:t>скелети</a:t>
            </a:r>
            <a:r>
              <a:rPr lang="ru-RU" sz="4900" b="1" dirty="0">
                <a:solidFill>
                  <a:srgbClr val="660066"/>
                </a:solidFill>
                <a:latin typeface="Monotype Corsiva" pitchFamily="66" charset="0"/>
              </a:rPr>
              <a:t> перших </a:t>
            </a:r>
            <a:r>
              <a:rPr lang="ru-RU" sz="4900" b="1" dirty="0" err="1">
                <a:solidFill>
                  <a:srgbClr val="660066"/>
                </a:solidFill>
                <a:latin typeface="Monotype Corsiva" pitchFamily="66" charset="0"/>
              </a:rPr>
              <a:t>птахів</a:t>
            </a:r>
            <a:r>
              <a:rPr lang="ru-RU" sz="4900" b="1" dirty="0">
                <a:solidFill>
                  <a:srgbClr val="660066"/>
                </a:solidFill>
                <a:latin typeface="Monotype Corsiva" pitchFamily="66" charset="0"/>
              </a:rPr>
              <a:t>, </a:t>
            </a:r>
            <a:r>
              <a:rPr lang="ru-RU" sz="4900" b="1" dirty="0" err="1">
                <a:solidFill>
                  <a:srgbClr val="660066"/>
                </a:solidFill>
                <a:latin typeface="Monotype Corsiva" pitchFamily="66" charset="0"/>
              </a:rPr>
              <a:t>близькі</a:t>
            </a:r>
            <a:r>
              <a:rPr lang="ru-RU" sz="4900" b="1" dirty="0">
                <a:solidFill>
                  <a:srgbClr val="660066"/>
                </a:solidFill>
                <a:latin typeface="Monotype Corsiva" pitchFamily="66" charset="0"/>
              </a:rPr>
              <a:t> за </a:t>
            </a:r>
            <a:r>
              <a:rPr lang="ru-RU" sz="4900" b="1" dirty="0" err="1">
                <a:solidFill>
                  <a:srgbClr val="660066"/>
                </a:solidFill>
                <a:latin typeface="Monotype Corsiva" pitchFamily="66" charset="0"/>
              </a:rPr>
              <a:t>будовою</a:t>
            </a:r>
            <a:r>
              <a:rPr lang="ru-RU" sz="4900" b="1" dirty="0">
                <a:solidFill>
                  <a:srgbClr val="660066"/>
                </a:solidFill>
                <a:latin typeface="Monotype Corsiva" pitchFamily="66" charset="0"/>
              </a:rPr>
              <a:t> до </a:t>
            </a:r>
            <a:r>
              <a:rPr lang="ru-RU" sz="4900" b="1" dirty="0" err="1">
                <a:solidFill>
                  <a:srgbClr val="660066"/>
                </a:solidFill>
                <a:latin typeface="Monotype Corsiva" pitchFamily="66" charset="0"/>
              </a:rPr>
              <a:t>ящірок</a:t>
            </a:r>
            <a:r>
              <a:rPr lang="ru-RU" sz="4900" b="1" dirty="0">
                <a:solidFill>
                  <a:srgbClr val="660066"/>
                </a:solidFill>
                <a:latin typeface="Monotype Corsiva" pitchFamily="66" charset="0"/>
              </a:rPr>
              <a:t>.</a:t>
            </a:r>
            <a:br>
              <a:rPr lang="ru-RU" sz="4900" b="1" dirty="0">
                <a:solidFill>
                  <a:srgbClr val="660066"/>
                </a:solidFill>
                <a:latin typeface="Monotype Corsiva" pitchFamily="66" charset="0"/>
              </a:rPr>
            </a:br>
            <a:br>
              <a:rPr lang="ru-RU" sz="4900" b="1" dirty="0">
                <a:solidFill>
                  <a:srgbClr val="660066"/>
                </a:solidFill>
                <a:latin typeface="Monotype Corsiva" pitchFamily="66" charset="0"/>
              </a:rPr>
            </a:br>
            <a:r>
              <a:rPr lang="ru-RU" sz="4900" b="1" dirty="0">
                <a:solidFill>
                  <a:srgbClr val="0000FF"/>
                </a:solidFill>
                <a:latin typeface="Segoe Print" pitchFamily="2" charset="0"/>
              </a:rPr>
              <a:t>У </a:t>
            </a:r>
            <a:r>
              <a:rPr lang="ru-RU" sz="4900" b="1" dirty="0" err="1">
                <a:solidFill>
                  <a:srgbClr val="0000FF"/>
                </a:solidFill>
                <a:latin typeface="Segoe Print" pitchFamily="2" charset="0"/>
              </a:rPr>
              <a:t>птахів</a:t>
            </a:r>
            <a:r>
              <a:rPr lang="ru-RU" sz="4900" b="1" dirty="0">
                <a:solidFill>
                  <a:srgbClr val="0000FF"/>
                </a:solidFill>
                <a:latin typeface="Segoe Print" pitchFamily="2" charset="0"/>
              </a:rPr>
              <a:t> </a:t>
            </a:r>
            <a:r>
              <a:rPr lang="ru-RU" sz="4900" b="1" dirty="0" err="1">
                <a:solidFill>
                  <a:srgbClr val="0000FF"/>
                </a:solidFill>
                <a:latin typeface="Segoe Print" pitchFamily="2" charset="0"/>
              </a:rPr>
              <a:t>дуже</a:t>
            </a:r>
            <a:r>
              <a:rPr lang="ru-RU" sz="4900" b="1" dirty="0">
                <a:solidFill>
                  <a:srgbClr val="0000FF"/>
                </a:solidFill>
                <a:latin typeface="Segoe Print" pitchFamily="2" charset="0"/>
              </a:rPr>
              <a:t> </a:t>
            </a:r>
            <a:r>
              <a:rPr lang="ru-RU" sz="4900" b="1" dirty="0" err="1">
                <a:solidFill>
                  <a:srgbClr val="0000FF"/>
                </a:solidFill>
                <a:latin typeface="Segoe Print" pitchFamily="2" charset="0"/>
              </a:rPr>
              <a:t>легкі</a:t>
            </a:r>
            <a:r>
              <a:rPr lang="ru-RU" sz="4900" b="1" dirty="0">
                <a:solidFill>
                  <a:srgbClr val="0000FF"/>
                </a:solidFill>
                <a:latin typeface="Segoe Print" pitchFamily="2" charset="0"/>
              </a:rPr>
              <a:t> </a:t>
            </a:r>
            <a:r>
              <a:rPr lang="ru-RU" sz="4900" b="1" dirty="0" err="1">
                <a:solidFill>
                  <a:srgbClr val="0000FF"/>
                </a:solidFill>
                <a:latin typeface="Segoe Print" pitchFamily="2" charset="0"/>
              </a:rPr>
              <a:t>кістки</a:t>
            </a:r>
            <a:r>
              <a:rPr lang="ru-RU" sz="4900" b="1" dirty="0">
                <a:solidFill>
                  <a:srgbClr val="0000FF"/>
                </a:solidFill>
                <a:latin typeface="Segoe Print" pitchFamily="2" charset="0"/>
              </a:rPr>
              <a:t>, </a:t>
            </a:r>
            <a:r>
              <a:rPr lang="ru-RU" sz="4900" b="1" dirty="0" err="1">
                <a:solidFill>
                  <a:srgbClr val="0000FF"/>
                </a:solidFill>
                <a:latin typeface="Segoe Print" pitchFamily="2" charset="0"/>
              </a:rPr>
              <a:t>зате</a:t>
            </a:r>
            <a:r>
              <a:rPr lang="ru-RU" sz="4900" b="1" dirty="0">
                <a:solidFill>
                  <a:srgbClr val="0000FF"/>
                </a:solidFill>
                <a:latin typeface="Segoe Print" pitchFamily="2" charset="0"/>
              </a:rPr>
              <a:t> </a:t>
            </a:r>
            <a:r>
              <a:rPr lang="ru-RU" sz="4900" b="1" dirty="0" err="1">
                <a:solidFill>
                  <a:srgbClr val="0000FF"/>
                </a:solidFill>
                <a:latin typeface="Segoe Print" pitchFamily="2" charset="0"/>
              </a:rPr>
              <a:t>пір'я</a:t>
            </a:r>
            <a:r>
              <a:rPr lang="ru-RU" sz="4900" b="1" dirty="0">
                <a:solidFill>
                  <a:srgbClr val="0000FF"/>
                </a:solidFill>
                <a:latin typeface="Segoe Print" pitchFamily="2" charset="0"/>
              </a:rPr>
              <a:t> важить </a:t>
            </a:r>
            <a:r>
              <a:rPr lang="ru-RU" sz="4900" b="1" dirty="0" err="1">
                <a:solidFill>
                  <a:srgbClr val="0000FF"/>
                </a:solidFill>
                <a:latin typeface="Segoe Print" pitchFamily="2" charset="0"/>
              </a:rPr>
              <a:t>більше</a:t>
            </a:r>
            <a:r>
              <a:rPr lang="ru-RU" sz="4900" b="1" dirty="0">
                <a:solidFill>
                  <a:srgbClr val="0000FF"/>
                </a:solidFill>
                <a:latin typeface="Segoe Print" pitchFamily="2" charset="0"/>
              </a:rPr>
              <a:t> </a:t>
            </a:r>
            <a:r>
              <a:rPr lang="ru-RU" sz="4900" b="1" dirty="0" err="1">
                <a:solidFill>
                  <a:srgbClr val="0000FF"/>
                </a:solidFill>
                <a:latin typeface="Segoe Print" pitchFamily="2" charset="0"/>
              </a:rPr>
              <a:t>ніж</a:t>
            </a:r>
            <a:r>
              <a:rPr lang="ru-RU" sz="4900" b="1" dirty="0">
                <a:solidFill>
                  <a:srgbClr val="0000FF"/>
                </a:solidFill>
                <a:latin typeface="Segoe Print" pitchFamily="2" charset="0"/>
              </a:rPr>
              <a:t> скелет.</a:t>
            </a:r>
            <a:r>
              <a:rPr lang="ru-RU" sz="4900" b="1" dirty="0">
                <a:solidFill>
                  <a:srgbClr val="FFFF00"/>
                </a:solidFill>
                <a:latin typeface="Segoe Print" pitchFamily="2" charset="0"/>
              </a:rPr>
              <a:t> </a:t>
            </a:r>
            <a:br>
              <a:rPr lang="ru-RU" sz="4900" b="1" dirty="0">
                <a:solidFill>
                  <a:srgbClr val="FFFF00"/>
                </a:solidFill>
                <a:latin typeface="Segoe Print" pitchFamily="2" charset="0"/>
              </a:rPr>
            </a:br>
            <a:br>
              <a:rPr lang="ru-RU" sz="4900" b="1" dirty="0">
                <a:solidFill>
                  <a:srgbClr val="FFFF00"/>
                </a:solidFill>
                <a:latin typeface="Segoe Print" pitchFamily="2" charset="0"/>
              </a:rPr>
            </a:br>
            <a:br>
              <a:rPr lang="ru-RU" sz="4900" b="1" dirty="0">
                <a:solidFill>
                  <a:srgbClr val="FFFF00"/>
                </a:solidFill>
                <a:latin typeface="Segoe Print" pitchFamily="2" charset="0"/>
              </a:rPr>
            </a:br>
            <a:br>
              <a:rPr lang="ru-RU" sz="4900" b="1" dirty="0">
                <a:solidFill>
                  <a:srgbClr val="FFFF00"/>
                </a:solidFill>
                <a:latin typeface="Segoe Print" pitchFamily="2" charset="0"/>
              </a:rPr>
            </a:br>
            <a:br>
              <a:rPr lang="ru-RU" b="1" dirty="0">
                <a:solidFill>
                  <a:srgbClr val="FFFF00"/>
                </a:solidFill>
                <a:latin typeface="Segoe Print" pitchFamily="2" charset="0"/>
              </a:rPr>
            </a:br>
            <a:br>
              <a:rPr lang="ru-RU" b="1" dirty="0">
                <a:solidFill>
                  <a:srgbClr val="FFFF00"/>
                </a:solidFill>
                <a:latin typeface="Segoe Print" pitchFamily="2" charset="0"/>
              </a:rPr>
            </a:br>
            <a:br>
              <a:rPr lang="ru-RU" b="1" dirty="0">
                <a:solidFill>
                  <a:srgbClr val="FFFF00"/>
                </a:solidFill>
                <a:latin typeface="Segoe Print" pitchFamily="2" charset="0"/>
              </a:rPr>
            </a:br>
            <a:br>
              <a:rPr lang="ru-RU" b="1" dirty="0">
                <a:solidFill>
                  <a:srgbClr val="FFFF00"/>
                </a:solidFill>
                <a:latin typeface="Segoe Print" pitchFamily="2" charset="0"/>
              </a:rPr>
            </a:br>
            <a:br>
              <a:rPr lang="ru-RU" b="1" dirty="0">
                <a:solidFill>
                  <a:srgbClr val="FFFF00"/>
                </a:solidFill>
                <a:latin typeface="Segoe Print" pitchFamily="2" charset="0"/>
              </a:rPr>
            </a:br>
            <a:endParaRPr lang="ru-RU" dirty="0"/>
          </a:p>
        </p:txBody>
      </p:sp>
    </p:spTree>
    <p:extLst>
      <p:ext uri="{BB962C8B-B14F-4D97-AF65-F5344CB8AC3E}">
        <p14:creationId xmlns:p14="http://schemas.microsoft.com/office/powerpoint/2010/main" val="1272905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EB65C7-45E7-9650-A337-3A3A4A610225}"/>
              </a:ext>
            </a:extLst>
          </p:cNvPr>
          <p:cNvSpPr>
            <a:spLocks noGrp="1"/>
          </p:cNvSpPr>
          <p:nvPr>
            <p:ph type="title"/>
          </p:nvPr>
        </p:nvSpPr>
        <p:spPr>
          <a:xfrm>
            <a:off x="332509" y="365125"/>
            <a:ext cx="11637818" cy="6056457"/>
          </a:xfrm>
        </p:spPr>
        <p:txBody>
          <a:bodyPr>
            <a:noAutofit/>
          </a:bodyPr>
          <a:lstStyle/>
          <a:p>
            <a:pPr algn="ctr"/>
            <a:br>
              <a:rPr lang="ru-RU" sz="3200" b="1" dirty="0">
                <a:solidFill>
                  <a:srgbClr val="FF0000"/>
                </a:solidFill>
                <a:latin typeface="Segoe Print" pitchFamily="2" charset="0"/>
              </a:rPr>
            </a:br>
            <a:r>
              <a:rPr lang="ru-RU" sz="3200" b="1" dirty="0" err="1">
                <a:solidFill>
                  <a:srgbClr val="FF0000"/>
                </a:solidFill>
                <a:latin typeface="Segoe Print" pitchFamily="2" charset="0"/>
              </a:rPr>
              <a:t>Найбільшим</a:t>
            </a:r>
            <a:r>
              <a:rPr lang="ru-RU" sz="3200" b="1" dirty="0">
                <a:solidFill>
                  <a:srgbClr val="FF0000"/>
                </a:solidFill>
                <a:latin typeface="Segoe Print" pitchFamily="2" charset="0"/>
              </a:rPr>
              <a:t> </a:t>
            </a:r>
            <a:r>
              <a:rPr lang="ru-RU" sz="3200" b="1" dirty="0" err="1">
                <a:solidFill>
                  <a:srgbClr val="FF0000"/>
                </a:solidFill>
                <a:latin typeface="Segoe Print" pitchFamily="2" charset="0"/>
              </a:rPr>
              <a:t>птахом</a:t>
            </a:r>
            <a:r>
              <a:rPr lang="ru-RU" sz="3200" b="1" dirty="0">
                <a:solidFill>
                  <a:srgbClr val="FF0000"/>
                </a:solidFill>
                <a:latin typeface="Segoe Print" pitchFamily="2" charset="0"/>
              </a:rPr>
              <a:t> є </a:t>
            </a:r>
            <a:r>
              <a:rPr lang="ru-RU" sz="3200" b="1" dirty="0" err="1">
                <a:solidFill>
                  <a:srgbClr val="FF0000"/>
                </a:solidFill>
                <a:latin typeface="Segoe Print" pitchFamily="2" charset="0"/>
              </a:rPr>
              <a:t>африканський</a:t>
            </a:r>
            <a:r>
              <a:rPr lang="ru-RU" sz="3200" b="1" dirty="0">
                <a:solidFill>
                  <a:srgbClr val="FF0000"/>
                </a:solidFill>
                <a:latin typeface="Segoe Print" pitchFamily="2" charset="0"/>
              </a:rPr>
              <a:t> страус, </a:t>
            </a:r>
            <a:r>
              <a:rPr lang="ru-RU" sz="3200" b="1" dirty="0" err="1">
                <a:solidFill>
                  <a:srgbClr val="FF0000"/>
                </a:solidFill>
                <a:latin typeface="Segoe Print" pitchFamily="2" charset="0"/>
              </a:rPr>
              <a:t>висота</a:t>
            </a:r>
            <a:r>
              <a:rPr lang="ru-RU" sz="3200" b="1" dirty="0">
                <a:solidFill>
                  <a:srgbClr val="FF0000"/>
                </a:solidFill>
                <a:latin typeface="Segoe Print" pitchFamily="2" charset="0"/>
              </a:rPr>
              <a:t> </a:t>
            </a:r>
            <a:r>
              <a:rPr lang="ru-RU" sz="3200" b="1" dirty="0" err="1">
                <a:solidFill>
                  <a:srgbClr val="FF0000"/>
                </a:solidFill>
                <a:latin typeface="Segoe Print" pitchFamily="2" charset="0"/>
              </a:rPr>
              <a:t>якого</a:t>
            </a:r>
            <a:r>
              <a:rPr lang="ru-RU" sz="3200" b="1" dirty="0">
                <a:solidFill>
                  <a:srgbClr val="FF0000"/>
                </a:solidFill>
                <a:latin typeface="Segoe Print" pitchFamily="2" charset="0"/>
              </a:rPr>
              <a:t> </a:t>
            </a:r>
            <a:r>
              <a:rPr lang="ru-RU" sz="3200" b="1" dirty="0" err="1">
                <a:solidFill>
                  <a:srgbClr val="FF0000"/>
                </a:solidFill>
                <a:latin typeface="Segoe Print" pitchFamily="2" charset="0"/>
              </a:rPr>
              <a:t>сягає</a:t>
            </a:r>
            <a:r>
              <a:rPr lang="ru-RU" sz="3200" b="1" dirty="0">
                <a:solidFill>
                  <a:srgbClr val="FF0000"/>
                </a:solidFill>
                <a:latin typeface="Segoe Print" pitchFamily="2" charset="0"/>
              </a:rPr>
              <a:t> 2,7 м, з </a:t>
            </a:r>
            <a:r>
              <a:rPr lang="ru-RU" sz="3200" b="1" dirty="0" err="1">
                <a:solidFill>
                  <a:srgbClr val="FF0000"/>
                </a:solidFill>
                <a:latin typeface="Segoe Print" pitchFamily="2" charset="0"/>
              </a:rPr>
              <a:t>масою</a:t>
            </a:r>
            <a:r>
              <a:rPr lang="ru-RU" sz="3200" b="1" dirty="0">
                <a:solidFill>
                  <a:srgbClr val="FF0000"/>
                </a:solidFill>
                <a:latin typeface="Segoe Print" pitchFamily="2" charset="0"/>
              </a:rPr>
              <a:t> </a:t>
            </a:r>
            <a:r>
              <a:rPr lang="ru-RU" sz="3200" b="1" dirty="0" err="1">
                <a:solidFill>
                  <a:srgbClr val="FF0000"/>
                </a:solidFill>
                <a:latin typeface="Segoe Print" pitchFamily="2" charset="0"/>
              </a:rPr>
              <a:t>тіла</a:t>
            </a:r>
            <a:r>
              <a:rPr lang="ru-RU" sz="3200" b="1" dirty="0">
                <a:solidFill>
                  <a:srgbClr val="FF0000"/>
                </a:solidFill>
                <a:latin typeface="Segoe Print" pitchFamily="2" charset="0"/>
              </a:rPr>
              <a:t> до 150 </a:t>
            </a:r>
            <a:r>
              <a:rPr lang="ru-RU" sz="3200" b="1" dirty="0" err="1">
                <a:solidFill>
                  <a:srgbClr val="FF0000"/>
                </a:solidFill>
                <a:latin typeface="Segoe Print" pitchFamily="2" charset="0"/>
              </a:rPr>
              <a:t>кілограм</a:t>
            </a:r>
            <a:r>
              <a:rPr lang="ru-RU" sz="3200" b="1" dirty="0">
                <a:solidFill>
                  <a:srgbClr val="FF0000"/>
                </a:solidFill>
                <a:latin typeface="Segoe Print" pitchFamily="2" charset="0"/>
              </a:rPr>
              <a:t>. Око страуса в два рази </a:t>
            </a:r>
            <a:r>
              <a:rPr lang="ru-RU" sz="3200" b="1" dirty="0" err="1">
                <a:solidFill>
                  <a:srgbClr val="FF0000"/>
                </a:solidFill>
                <a:latin typeface="Segoe Print" pitchFamily="2" charset="0"/>
              </a:rPr>
              <a:t>більше</a:t>
            </a:r>
            <a:r>
              <a:rPr lang="ru-RU" sz="3200" b="1" dirty="0">
                <a:solidFill>
                  <a:srgbClr val="FF0000"/>
                </a:solidFill>
                <a:latin typeface="Segoe Print" pitchFamily="2" charset="0"/>
              </a:rPr>
              <a:t> </a:t>
            </a:r>
            <a:r>
              <a:rPr lang="ru-RU" sz="3200" b="1" dirty="0" err="1">
                <a:solidFill>
                  <a:srgbClr val="FF0000"/>
                </a:solidFill>
                <a:latin typeface="Segoe Print" pitchFamily="2" charset="0"/>
              </a:rPr>
              <a:t>його</a:t>
            </a:r>
            <a:r>
              <a:rPr lang="ru-RU" sz="3200" b="1" dirty="0">
                <a:solidFill>
                  <a:srgbClr val="FF0000"/>
                </a:solidFill>
                <a:latin typeface="Segoe Print" pitchFamily="2" charset="0"/>
              </a:rPr>
              <a:t> </a:t>
            </a:r>
            <a:r>
              <a:rPr lang="ru-RU" sz="3200" b="1" dirty="0" err="1">
                <a:solidFill>
                  <a:srgbClr val="FF0000"/>
                </a:solidFill>
                <a:latin typeface="Segoe Print" pitchFamily="2" charset="0"/>
              </a:rPr>
              <a:t>мозку</a:t>
            </a:r>
            <a:r>
              <a:rPr lang="ru-RU" sz="3200" b="1" dirty="0">
                <a:solidFill>
                  <a:srgbClr val="FF0000"/>
                </a:solidFill>
                <a:latin typeface="Segoe Print" pitchFamily="2" charset="0"/>
              </a:rPr>
              <a:t> і важить </a:t>
            </a:r>
            <a:r>
              <a:rPr lang="ru-RU" sz="3200" b="1" dirty="0" err="1">
                <a:solidFill>
                  <a:srgbClr val="FF0000"/>
                </a:solidFill>
                <a:latin typeface="Segoe Print" pitchFamily="2" charset="0"/>
              </a:rPr>
              <a:t>більше</a:t>
            </a:r>
            <a:r>
              <a:rPr lang="ru-RU" sz="3200" b="1" dirty="0">
                <a:solidFill>
                  <a:srgbClr val="FF0000"/>
                </a:solidFill>
                <a:latin typeface="Segoe Print" pitchFamily="2" charset="0"/>
              </a:rPr>
              <a:t> </a:t>
            </a:r>
            <a:r>
              <a:rPr lang="ru-RU" sz="3200" b="1" dirty="0" err="1">
                <a:solidFill>
                  <a:srgbClr val="FF0000"/>
                </a:solidFill>
                <a:latin typeface="Segoe Print" pitchFamily="2" charset="0"/>
              </a:rPr>
              <a:t>трьох</a:t>
            </a:r>
            <a:r>
              <a:rPr lang="ru-RU" sz="3200" b="1" dirty="0">
                <a:solidFill>
                  <a:srgbClr val="FF0000"/>
                </a:solidFill>
                <a:latin typeface="Segoe Print" pitchFamily="2" charset="0"/>
              </a:rPr>
              <a:t> </a:t>
            </a:r>
            <a:r>
              <a:rPr lang="ru-RU" sz="3200" b="1" dirty="0" err="1">
                <a:solidFill>
                  <a:srgbClr val="FF0000"/>
                </a:solidFill>
                <a:latin typeface="Segoe Print" pitchFamily="2" charset="0"/>
              </a:rPr>
              <a:t>кілограм</a:t>
            </a:r>
            <a:r>
              <a:rPr lang="ru-RU" sz="3200" b="1" dirty="0">
                <a:solidFill>
                  <a:srgbClr val="000099"/>
                </a:solidFill>
                <a:latin typeface="Monotype Corsiva" pitchFamily="66" charset="0"/>
              </a:rPr>
              <a:t> </a:t>
            </a:r>
            <a:br>
              <a:rPr lang="ru-RU" sz="3200" b="1" dirty="0">
                <a:solidFill>
                  <a:srgbClr val="000099"/>
                </a:solidFill>
                <a:latin typeface="Monotype Corsiva" pitchFamily="66" charset="0"/>
              </a:rPr>
            </a:br>
            <a:br>
              <a:rPr lang="ru-RU" sz="3600" b="1" dirty="0">
                <a:solidFill>
                  <a:srgbClr val="000099"/>
                </a:solidFill>
                <a:latin typeface="Monotype Corsiva" pitchFamily="66" charset="0"/>
              </a:rPr>
            </a:br>
            <a:r>
              <a:rPr lang="ru-RU" sz="3600" b="1" dirty="0" err="1">
                <a:solidFill>
                  <a:srgbClr val="000099"/>
                </a:solidFill>
                <a:latin typeface="Monotype Corsiva" pitchFamily="66" charset="0"/>
              </a:rPr>
              <a:t>Фламінго</a:t>
            </a:r>
            <a:r>
              <a:rPr lang="ru-RU" sz="3600" b="1" dirty="0">
                <a:solidFill>
                  <a:srgbClr val="000099"/>
                </a:solidFill>
                <a:latin typeface="Monotype Corsiva" pitchFamily="66" charset="0"/>
              </a:rPr>
              <a:t>, </a:t>
            </a:r>
            <a:r>
              <a:rPr lang="ru-RU" sz="3600" b="1" dirty="0" err="1">
                <a:solidFill>
                  <a:srgbClr val="000099"/>
                </a:solidFill>
                <a:latin typeface="Monotype Corsiva" pitchFamily="66" charset="0"/>
              </a:rPr>
              <a:t>лелеки</a:t>
            </a:r>
            <a:r>
              <a:rPr lang="ru-RU" sz="3600" b="1" dirty="0">
                <a:solidFill>
                  <a:srgbClr val="000099"/>
                </a:solidFill>
                <a:latin typeface="Monotype Corsiva" pitchFamily="66" charset="0"/>
              </a:rPr>
              <a:t> та </a:t>
            </a:r>
            <a:r>
              <a:rPr lang="ru-RU" sz="3600" b="1" dirty="0" err="1">
                <a:solidFill>
                  <a:srgbClr val="000099"/>
                </a:solidFill>
                <a:latin typeface="Monotype Corsiva" pitchFamily="66" charset="0"/>
              </a:rPr>
              <a:t>інші</a:t>
            </a:r>
            <a:r>
              <a:rPr lang="ru-RU" sz="3600" b="1" dirty="0">
                <a:solidFill>
                  <a:srgbClr val="000099"/>
                </a:solidFill>
                <a:latin typeface="Monotype Corsiva" pitchFamily="66" charset="0"/>
              </a:rPr>
              <a:t> </a:t>
            </a:r>
            <a:r>
              <a:rPr lang="ru-RU" sz="3600" b="1" dirty="0" err="1">
                <a:solidFill>
                  <a:srgbClr val="000099"/>
                </a:solidFill>
                <a:latin typeface="Monotype Corsiva" pitchFamily="66" charset="0"/>
              </a:rPr>
              <a:t>довгоногі</a:t>
            </a:r>
            <a:r>
              <a:rPr lang="ru-RU" sz="3600" b="1" dirty="0">
                <a:solidFill>
                  <a:srgbClr val="000099"/>
                </a:solidFill>
                <a:latin typeface="Monotype Corsiva" pitchFamily="66" charset="0"/>
              </a:rPr>
              <a:t> птахи стоять на </a:t>
            </a:r>
            <a:r>
              <a:rPr lang="ru-RU" sz="3600" b="1" dirty="0" err="1">
                <a:solidFill>
                  <a:srgbClr val="000099"/>
                </a:solidFill>
                <a:latin typeface="Monotype Corsiva" pitchFamily="66" charset="0"/>
              </a:rPr>
              <a:t>одній</a:t>
            </a:r>
            <a:r>
              <a:rPr lang="ru-RU" sz="3600" b="1" dirty="0">
                <a:solidFill>
                  <a:srgbClr val="000099"/>
                </a:solidFill>
                <a:latin typeface="Monotype Corsiva" pitchFamily="66" charset="0"/>
              </a:rPr>
              <a:t> </a:t>
            </a:r>
            <a:r>
              <a:rPr lang="ru-RU" sz="3600" b="1" dirty="0" err="1">
                <a:solidFill>
                  <a:srgbClr val="000099"/>
                </a:solidFill>
                <a:latin typeface="Monotype Corsiva" pitchFamily="66" charset="0"/>
              </a:rPr>
              <a:t>нозі</a:t>
            </a:r>
            <a:r>
              <a:rPr lang="ru-RU" sz="3600" b="1" dirty="0">
                <a:solidFill>
                  <a:srgbClr val="000099"/>
                </a:solidFill>
                <a:latin typeface="Monotype Corsiva" pitchFamily="66" charset="0"/>
              </a:rPr>
              <a:t>, </a:t>
            </a:r>
            <a:r>
              <a:rPr lang="ru-RU" sz="3600" b="1" dirty="0" err="1">
                <a:solidFill>
                  <a:srgbClr val="000099"/>
                </a:solidFill>
                <a:latin typeface="Monotype Corsiva" pitchFamily="66" charset="0"/>
              </a:rPr>
              <a:t>щоб</a:t>
            </a:r>
            <a:r>
              <a:rPr lang="ru-RU" sz="3600" b="1" dirty="0">
                <a:solidFill>
                  <a:srgbClr val="000099"/>
                </a:solidFill>
                <a:latin typeface="Monotype Corsiva" pitchFamily="66" charset="0"/>
              </a:rPr>
              <a:t> максимально </a:t>
            </a:r>
            <a:r>
              <a:rPr lang="ru-RU" sz="3600" b="1" dirty="0" err="1">
                <a:solidFill>
                  <a:srgbClr val="000099"/>
                </a:solidFill>
                <a:latin typeface="Monotype Corsiva" pitchFamily="66" charset="0"/>
              </a:rPr>
              <a:t>зменшити</a:t>
            </a:r>
            <a:r>
              <a:rPr lang="ru-RU" sz="3600" b="1" dirty="0">
                <a:solidFill>
                  <a:srgbClr val="000099"/>
                </a:solidFill>
                <a:latin typeface="Monotype Corsiva" pitchFamily="66" charset="0"/>
              </a:rPr>
              <a:t> </a:t>
            </a:r>
            <a:r>
              <a:rPr lang="ru-RU" sz="3600" b="1" dirty="0" err="1">
                <a:solidFill>
                  <a:srgbClr val="000099"/>
                </a:solidFill>
                <a:latin typeface="Monotype Corsiva" pitchFamily="66" charset="0"/>
              </a:rPr>
              <a:t>втрату</a:t>
            </a:r>
            <a:r>
              <a:rPr lang="ru-RU" sz="3600" b="1" dirty="0">
                <a:solidFill>
                  <a:srgbClr val="000099"/>
                </a:solidFill>
                <a:latin typeface="Monotype Corsiva" pitchFamily="66" charset="0"/>
              </a:rPr>
              <a:t> тепла при </a:t>
            </a:r>
            <a:r>
              <a:rPr lang="ru-RU" sz="3600" b="1" dirty="0" err="1">
                <a:solidFill>
                  <a:srgbClr val="000099"/>
                </a:solidFill>
                <a:latin typeface="Monotype Corsiva" pitchFamily="66" charset="0"/>
              </a:rPr>
              <a:t>вітрі</a:t>
            </a:r>
            <a:r>
              <a:rPr lang="ru-RU" sz="3600" b="1" dirty="0">
                <a:solidFill>
                  <a:srgbClr val="000099"/>
                </a:solidFill>
                <a:latin typeface="Monotype Corsiva" pitchFamily="66" charset="0"/>
              </a:rPr>
              <a:t>. Через </a:t>
            </a:r>
            <a:r>
              <a:rPr lang="ru-RU" sz="3600" b="1" dirty="0" err="1">
                <a:solidFill>
                  <a:srgbClr val="000099"/>
                </a:solidFill>
                <a:latin typeface="Monotype Corsiva" pitchFamily="66" charset="0"/>
              </a:rPr>
              <a:t>непокриті</a:t>
            </a:r>
            <a:r>
              <a:rPr lang="ru-RU" sz="3600" b="1" dirty="0">
                <a:solidFill>
                  <a:srgbClr val="000099"/>
                </a:solidFill>
                <a:latin typeface="Monotype Corsiva" pitchFamily="66" charset="0"/>
              </a:rPr>
              <a:t> </a:t>
            </a:r>
            <a:r>
              <a:rPr lang="ru-RU" sz="3600" b="1" dirty="0" err="1">
                <a:solidFill>
                  <a:srgbClr val="000099"/>
                </a:solidFill>
                <a:latin typeface="Monotype Corsiva" pitchFamily="66" charset="0"/>
              </a:rPr>
              <a:t>пір'ям</a:t>
            </a:r>
            <a:r>
              <a:rPr lang="ru-RU" sz="3600" b="1" dirty="0">
                <a:solidFill>
                  <a:srgbClr val="000099"/>
                </a:solidFill>
                <a:latin typeface="Monotype Corsiva" pitchFamily="66" charset="0"/>
              </a:rPr>
              <a:t> ноги, </a:t>
            </a:r>
            <a:r>
              <a:rPr lang="ru-RU" sz="3600" b="1" dirty="0" err="1">
                <a:solidFill>
                  <a:srgbClr val="000099"/>
                </a:solidFill>
                <a:latin typeface="Monotype Corsiva" pitchFamily="66" charset="0"/>
              </a:rPr>
              <a:t>втрата</a:t>
            </a:r>
            <a:r>
              <a:rPr lang="ru-RU" sz="3600" b="1" dirty="0">
                <a:solidFill>
                  <a:srgbClr val="000099"/>
                </a:solidFill>
                <a:latin typeface="Monotype Corsiva" pitchFamily="66" charset="0"/>
              </a:rPr>
              <a:t> тепла </a:t>
            </a:r>
            <a:r>
              <a:rPr lang="ru-RU" sz="3600" b="1" dirty="0" err="1">
                <a:solidFill>
                  <a:srgbClr val="000099"/>
                </a:solidFill>
                <a:latin typeface="Monotype Corsiva" pitchFamily="66" charset="0"/>
              </a:rPr>
              <a:t>досить</a:t>
            </a:r>
            <a:r>
              <a:rPr lang="ru-RU" sz="3600" b="1" dirty="0">
                <a:solidFill>
                  <a:srgbClr val="000099"/>
                </a:solidFill>
                <a:latin typeface="Monotype Corsiva" pitchFamily="66" charset="0"/>
              </a:rPr>
              <a:t> велика, тому птахи </a:t>
            </a:r>
            <a:r>
              <a:rPr lang="ru-RU" sz="3600" b="1" dirty="0" err="1">
                <a:solidFill>
                  <a:srgbClr val="000099"/>
                </a:solidFill>
                <a:latin typeface="Monotype Corsiva" pitchFamily="66" charset="0"/>
              </a:rPr>
              <a:t>намагаються</a:t>
            </a:r>
            <a:r>
              <a:rPr lang="ru-RU" sz="3600" b="1" dirty="0">
                <a:solidFill>
                  <a:srgbClr val="000099"/>
                </a:solidFill>
                <a:latin typeface="Monotype Corsiva" pitchFamily="66" charset="0"/>
              </a:rPr>
              <a:t> </a:t>
            </a:r>
            <a:r>
              <a:rPr lang="ru-RU" sz="3600" b="1" dirty="0" err="1">
                <a:solidFill>
                  <a:srgbClr val="000099"/>
                </a:solidFill>
                <a:latin typeface="Monotype Corsiva" pitchFamily="66" charset="0"/>
              </a:rPr>
              <a:t>тримати</a:t>
            </a:r>
            <a:r>
              <a:rPr lang="ru-RU" sz="3600" b="1" dirty="0">
                <a:solidFill>
                  <a:srgbClr val="000099"/>
                </a:solidFill>
                <a:latin typeface="Monotype Corsiva" pitchFamily="66" charset="0"/>
              </a:rPr>
              <a:t> ноги по </a:t>
            </a:r>
            <a:r>
              <a:rPr lang="ru-RU" sz="3600" b="1" dirty="0" err="1">
                <a:solidFill>
                  <a:srgbClr val="000099"/>
                </a:solidFill>
                <a:latin typeface="Monotype Corsiva" pitchFamily="66" charset="0"/>
              </a:rPr>
              <a:t>черзі</a:t>
            </a:r>
            <a:r>
              <a:rPr lang="ru-RU" sz="3600" b="1" dirty="0">
                <a:solidFill>
                  <a:srgbClr val="000099"/>
                </a:solidFill>
                <a:latin typeface="Monotype Corsiva" pitchFamily="66" charset="0"/>
              </a:rPr>
              <a:t> в </a:t>
            </a:r>
            <a:r>
              <a:rPr lang="ru-RU" sz="3600" b="1" dirty="0" err="1">
                <a:solidFill>
                  <a:srgbClr val="000099"/>
                </a:solidFill>
                <a:latin typeface="Monotype Corsiva" pitchFamily="66" charset="0"/>
              </a:rPr>
              <a:t>теплі</a:t>
            </a:r>
            <a:r>
              <a:rPr lang="ru-RU" sz="3600" b="1" dirty="0">
                <a:solidFill>
                  <a:srgbClr val="000099"/>
                </a:solidFill>
                <a:latin typeface="Monotype Corsiva" pitchFamily="66" charset="0"/>
              </a:rPr>
              <a:t> </a:t>
            </a:r>
            <a:r>
              <a:rPr lang="ru-RU" sz="3600" b="1" dirty="0" err="1">
                <a:solidFill>
                  <a:srgbClr val="000099"/>
                </a:solidFill>
                <a:latin typeface="Monotype Corsiva" pitchFamily="66" charset="0"/>
              </a:rPr>
              <a:t>свого</a:t>
            </a:r>
            <a:r>
              <a:rPr lang="ru-RU" sz="3600" b="1" dirty="0">
                <a:solidFill>
                  <a:srgbClr val="000099"/>
                </a:solidFill>
                <a:latin typeface="Monotype Corsiva" pitchFamily="66" charset="0"/>
              </a:rPr>
              <a:t> </a:t>
            </a:r>
            <a:r>
              <a:rPr lang="ru-RU" sz="3600" b="1" dirty="0" err="1">
                <a:solidFill>
                  <a:srgbClr val="000099"/>
                </a:solidFill>
                <a:latin typeface="Monotype Corsiva" pitchFamily="66" charset="0"/>
              </a:rPr>
              <a:t>оперення</a:t>
            </a:r>
            <a:r>
              <a:rPr lang="ru-RU" sz="3600" b="1" dirty="0">
                <a:solidFill>
                  <a:srgbClr val="000099"/>
                </a:solidFill>
                <a:latin typeface="Monotype Corsiva" pitchFamily="66" charset="0"/>
              </a:rPr>
              <a:t>.</a:t>
            </a:r>
            <a:br>
              <a:rPr lang="ru-RU" sz="3600" b="1" dirty="0">
                <a:solidFill>
                  <a:srgbClr val="000099"/>
                </a:solidFill>
                <a:latin typeface="Monotype Corsiva" pitchFamily="66" charset="0"/>
              </a:rPr>
            </a:br>
            <a:br>
              <a:rPr lang="ru-RU" sz="3600" b="1" dirty="0">
                <a:solidFill>
                  <a:srgbClr val="000099"/>
                </a:solidFill>
                <a:latin typeface="Monotype Corsiva" pitchFamily="66" charset="0"/>
              </a:rPr>
            </a:br>
            <a:r>
              <a:rPr lang="ru-RU" sz="3200" b="1" dirty="0" err="1">
                <a:solidFill>
                  <a:srgbClr val="6600CC"/>
                </a:solidFill>
                <a:latin typeface="Comic Sans MS" pitchFamily="66" charset="0"/>
              </a:rPr>
              <a:t>Сови</a:t>
            </a:r>
            <a:r>
              <a:rPr lang="ru-RU" sz="3200" b="1" dirty="0">
                <a:solidFill>
                  <a:srgbClr val="6600CC"/>
                </a:solidFill>
                <a:latin typeface="Comic Sans MS" pitchFamily="66" charset="0"/>
              </a:rPr>
              <a:t> не </a:t>
            </a:r>
            <a:r>
              <a:rPr lang="ru-RU" sz="3200" b="1" dirty="0" err="1">
                <a:solidFill>
                  <a:srgbClr val="6600CC"/>
                </a:solidFill>
                <a:latin typeface="Comic Sans MS" pitchFamily="66" charset="0"/>
              </a:rPr>
              <a:t>можуть</a:t>
            </a:r>
            <a:r>
              <a:rPr lang="ru-RU" sz="3200" b="1" dirty="0">
                <a:solidFill>
                  <a:srgbClr val="6600CC"/>
                </a:solidFill>
                <a:latin typeface="Comic Sans MS" pitchFamily="66" charset="0"/>
              </a:rPr>
              <a:t> </a:t>
            </a:r>
            <a:r>
              <a:rPr lang="ru-RU" sz="3200" b="1" dirty="0" err="1">
                <a:solidFill>
                  <a:srgbClr val="6600CC"/>
                </a:solidFill>
                <a:latin typeface="Comic Sans MS" pitchFamily="66" charset="0"/>
              </a:rPr>
              <a:t>рухати</a:t>
            </a:r>
            <a:r>
              <a:rPr lang="ru-RU" sz="3200" b="1" dirty="0">
                <a:solidFill>
                  <a:srgbClr val="6600CC"/>
                </a:solidFill>
                <a:latin typeface="Comic Sans MS" pitchFamily="66" charset="0"/>
              </a:rPr>
              <a:t> </a:t>
            </a:r>
            <a:r>
              <a:rPr lang="ru-RU" sz="3200" b="1" dirty="0" err="1">
                <a:solidFill>
                  <a:srgbClr val="6600CC"/>
                </a:solidFill>
                <a:latin typeface="Comic Sans MS" pitchFamily="66" charset="0"/>
              </a:rPr>
              <a:t>очима</a:t>
            </a:r>
            <a:r>
              <a:rPr lang="ru-RU" sz="3200" b="1" dirty="0">
                <a:solidFill>
                  <a:srgbClr val="6600CC"/>
                </a:solidFill>
                <a:latin typeface="Comic Sans MS" pitchFamily="66" charset="0"/>
              </a:rPr>
              <a:t>, </a:t>
            </a:r>
            <a:r>
              <a:rPr lang="ru-RU" sz="3200" b="1" dirty="0" err="1">
                <a:solidFill>
                  <a:srgbClr val="6600CC"/>
                </a:solidFill>
                <a:latin typeface="Comic Sans MS" pitchFamily="66" charset="0"/>
              </a:rPr>
              <a:t>замість</a:t>
            </a:r>
            <a:r>
              <a:rPr lang="ru-RU" sz="3200" b="1" dirty="0">
                <a:solidFill>
                  <a:srgbClr val="6600CC"/>
                </a:solidFill>
                <a:latin typeface="Comic Sans MS" pitchFamily="66" charset="0"/>
              </a:rPr>
              <a:t> </a:t>
            </a:r>
            <a:r>
              <a:rPr lang="ru-RU" sz="3200" b="1" dirty="0" err="1">
                <a:solidFill>
                  <a:srgbClr val="6600CC"/>
                </a:solidFill>
                <a:latin typeface="Comic Sans MS" pitchFamily="66" charset="0"/>
              </a:rPr>
              <a:t>цього</a:t>
            </a:r>
            <a:r>
              <a:rPr lang="ru-RU" sz="3200" b="1" dirty="0">
                <a:solidFill>
                  <a:srgbClr val="6600CC"/>
                </a:solidFill>
                <a:latin typeface="Comic Sans MS" pitchFamily="66" charset="0"/>
              </a:rPr>
              <a:t> вони </a:t>
            </a:r>
            <a:r>
              <a:rPr lang="ru-RU" sz="3200" b="1" dirty="0" err="1">
                <a:solidFill>
                  <a:srgbClr val="6600CC"/>
                </a:solidFill>
                <a:latin typeface="Comic Sans MS" pitchFamily="66" charset="0"/>
              </a:rPr>
              <a:t>повертають</a:t>
            </a:r>
            <a:r>
              <a:rPr lang="ru-RU" sz="3200" b="1" dirty="0">
                <a:solidFill>
                  <a:srgbClr val="6600CC"/>
                </a:solidFill>
                <a:latin typeface="Comic Sans MS" pitchFamily="66" charset="0"/>
              </a:rPr>
              <a:t> голову до 270° без </a:t>
            </a:r>
            <a:r>
              <a:rPr lang="ru-RU" sz="3200" b="1" dirty="0" err="1">
                <a:solidFill>
                  <a:srgbClr val="6600CC"/>
                </a:solidFill>
                <a:latin typeface="Comic Sans MS" pitchFamily="66" charset="0"/>
              </a:rPr>
              <a:t>шкоди</a:t>
            </a:r>
            <a:r>
              <a:rPr lang="ru-RU" sz="3200" b="1" dirty="0">
                <a:solidFill>
                  <a:srgbClr val="6600CC"/>
                </a:solidFill>
                <a:latin typeface="Comic Sans MS" pitchFamily="66" charset="0"/>
              </a:rPr>
              <a:t> для </a:t>
            </a:r>
            <a:r>
              <a:rPr lang="ru-RU" sz="3200" b="1" dirty="0" err="1">
                <a:solidFill>
                  <a:srgbClr val="6600CC"/>
                </a:solidFill>
                <a:latin typeface="Comic Sans MS" pitchFamily="66" charset="0"/>
              </a:rPr>
              <a:t>здоров'я</a:t>
            </a:r>
            <a:br>
              <a:rPr lang="ru-RU" sz="3200" b="1" dirty="0">
                <a:solidFill>
                  <a:srgbClr val="FF0000"/>
                </a:solidFill>
                <a:latin typeface="Segoe Print" pitchFamily="2" charset="0"/>
              </a:rPr>
            </a:br>
            <a:endParaRPr lang="ru-RU" sz="3200" dirty="0">
              <a:solidFill>
                <a:srgbClr val="FF0000"/>
              </a:solidFill>
            </a:endParaRPr>
          </a:p>
        </p:txBody>
      </p:sp>
    </p:spTree>
    <p:extLst>
      <p:ext uri="{BB962C8B-B14F-4D97-AF65-F5344CB8AC3E}">
        <p14:creationId xmlns:p14="http://schemas.microsoft.com/office/powerpoint/2010/main" val="2561853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1A52A9-7457-81A9-06F7-4BDF8176E492}"/>
              </a:ext>
            </a:extLst>
          </p:cNvPr>
          <p:cNvSpPr>
            <a:spLocks noGrp="1"/>
          </p:cNvSpPr>
          <p:nvPr>
            <p:ph type="title"/>
          </p:nvPr>
        </p:nvSpPr>
        <p:spPr>
          <a:xfrm>
            <a:off x="8000999" y="6124754"/>
            <a:ext cx="4190999" cy="361771"/>
          </a:xfrm>
        </p:spPr>
        <p:txBody>
          <a:bodyPr>
            <a:normAutofit fontScale="90000"/>
          </a:bodyPr>
          <a:lstStyle/>
          <a:p>
            <a:endParaRPr lang="ru-RU" dirty="0">
              <a:cs typeface="Aharoni" panose="02010803020104030203" pitchFamily="2" charset="-79"/>
            </a:endParaRPr>
          </a:p>
        </p:txBody>
      </p:sp>
      <p:sp>
        <p:nvSpPr>
          <p:cNvPr id="6" name="TextBox 5">
            <a:extLst>
              <a:ext uri="{FF2B5EF4-FFF2-40B4-BE49-F238E27FC236}">
                <a16:creationId xmlns:a16="http://schemas.microsoft.com/office/drawing/2014/main" id="{82CE8ABA-CBB9-8F06-9B65-BE0B451678C2}"/>
              </a:ext>
            </a:extLst>
          </p:cNvPr>
          <p:cNvSpPr txBox="1"/>
          <p:nvPr/>
        </p:nvSpPr>
        <p:spPr>
          <a:xfrm>
            <a:off x="400051" y="0"/>
            <a:ext cx="11558588" cy="5632311"/>
          </a:xfrm>
          <a:prstGeom prst="rect">
            <a:avLst/>
          </a:prstGeom>
          <a:noFill/>
        </p:spPr>
        <p:txBody>
          <a:bodyPr wrap="square">
            <a:spAutoFit/>
          </a:bodyPr>
          <a:lstStyle/>
          <a:p>
            <a:endParaRPr lang="ru-RU" sz="4000" b="1" dirty="0">
              <a:solidFill>
                <a:srgbClr val="0000FF"/>
              </a:solidFill>
              <a:latin typeface="Segoe Print" pitchFamily="2" charset="0"/>
            </a:endParaRPr>
          </a:p>
          <a:p>
            <a:pPr algn="ctr"/>
            <a:r>
              <a:rPr lang="ru-RU" sz="3200" b="1" dirty="0" err="1">
                <a:solidFill>
                  <a:srgbClr val="0000FF"/>
                </a:solidFill>
                <a:latin typeface="Segoe Print" pitchFamily="2" charset="0"/>
              </a:rPr>
              <a:t>Пілоти</a:t>
            </a:r>
            <a:r>
              <a:rPr lang="ru-RU" sz="3200" b="1" dirty="0">
                <a:solidFill>
                  <a:srgbClr val="0000FF"/>
                </a:solidFill>
                <a:latin typeface="Segoe Print" pitchFamily="2" charset="0"/>
              </a:rPr>
              <a:t> </a:t>
            </a:r>
            <a:r>
              <a:rPr lang="ru-RU" sz="3200" b="1" dirty="0" err="1">
                <a:solidFill>
                  <a:srgbClr val="0000FF"/>
                </a:solidFill>
                <a:latin typeface="Segoe Print" pitchFamily="2" charset="0"/>
              </a:rPr>
              <a:t>спостерігали</a:t>
            </a:r>
            <a:r>
              <a:rPr lang="ru-RU" sz="3200" b="1" dirty="0">
                <a:solidFill>
                  <a:srgbClr val="0000FF"/>
                </a:solidFill>
                <a:latin typeface="Segoe Print" pitchFamily="2" charset="0"/>
              </a:rPr>
              <a:t> </a:t>
            </a:r>
            <a:r>
              <a:rPr lang="ru-RU" sz="3200" b="1" dirty="0" err="1">
                <a:solidFill>
                  <a:srgbClr val="0000FF"/>
                </a:solidFill>
                <a:latin typeface="Segoe Print" pitchFamily="2" charset="0"/>
              </a:rPr>
              <a:t>лебедів-кликунів</a:t>
            </a:r>
            <a:r>
              <a:rPr lang="ru-RU" sz="3200" b="1" dirty="0">
                <a:solidFill>
                  <a:srgbClr val="0000FF"/>
                </a:solidFill>
                <a:latin typeface="Segoe Print" pitchFamily="2" charset="0"/>
              </a:rPr>
              <a:t> на </a:t>
            </a:r>
            <a:r>
              <a:rPr lang="ru-RU" sz="3200" b="1" dirty="0" err="1">
                <a:solidFill>
                  <a:srgbClr val="0000FF"/>
                </a:solidFill>
                <a:latin typeface="Segoe Print" pitchFamily="2" charset="0"/>
              </a:rPr>
              <a:t>висоті</a:t>
            </a:r>
            <a:r>
              <a:rPr lang="ru-RU" sz="3200" b="1" dirty="0">
                <a:solidFill>
                  <a:srgbClr val="0000FF"/>
                </a:solidFill>
                <a:latin typeface="Segoe Print" pitchFamily="2" charset="0"/>
              </a:rPr>
              <a:t> 8230 м! </a:t>
            </a:r>
            <a:r>
              <a:rPr lang="ru-RU" sz="3200" b="1" dirty="0" err="1">
                <a:solidFill>
                  <a:srgbClr val="0000FF"/>
                </a:solidFill>
                <a:latin typeface="Segoe Print" pitchFamily="2" charset="0"/>
              </a:rPr>
              <a:t>Пташиний</a:t>
            </a:r>
            <a:r>
              <a:rPr lang="ru-RU" sz="3200" b="1" dirty="0">
                <a:solidFill>
                  <a:srgbClr val="0000FF"/>
                </a:solidFill>
                <a:latin typeface="Segoe Print" pitchFamily="2" charset="0"/>
              </a:rPr>
              <a:t> рекорд побив сип </a:t>
            </a:r>
            <a:r>
              <a:rPr lang="ru-RU" sz="3200" b="1" dirty="0" err="1">
                <a:solidFill>
                  <a:srgbClr val="0000FF"/>
                </a:solidFill>
                <a:latin typeface="Segoe Print" pitchFamily="2" charset="0"/>
              </a:rPr>
              <a:t>білоголовий</a:t>
            </a:r>
            <a:r>
              <a:rPr lang="ru-RU" sz="3200" b="1" dirty="0">
                <a:solidFill>
                  <a:srgbClr val="0000FF"/>
                </a:solidFill>
                <a:latin typeface="Segoe Print" pitchFamily="2" charset="0"/>
              </a:rPr>
              <a:t>, </a:t>
            </a:r>
            <a:r>
              <a:rPr lang="ru-RU" sz="3200" b="1" dirty="0" err="1">
                <a:solidFill>
                  <a:srgbClr val="0000FF"/>
                </a:solidFill>
                <a:latin typeface="Segoe Print" pitchFamily="2" charset="0"/>
              </a:rPr>
              <a:t>який</a:t>
            </a:r>
            <a:r>
              <a:rPr lang="ru-RU" sz="3200" b="1" dirty="0">
                <a:solidFill>
                  <a:srgbClr val="0000FF"/>
                </a:solidFill>
                <a:latin typeface="Segoe Print" pitchFamily="2" charset="0"/>
              </a:rPr>
              <a:t> </a:t>
            </a:r>
            <a:r>
              <a:rPr lang="ru-RU" sz="3200" b="1" dirty="0" err="1">
                <a:solidFill>
                  <a:srgbClr val="0000FF"/>
                </a:solidFill>
                <a:latin typeface="Segoe Print" pitchFamily="2" charset="0"/>
              </a:rPr>
              <a:t>врізався</a:t>
            </a:r>
            <a:r>
              <a:rPr lang="ru-RU" sz="3200" b="1" dirty="0">
                <a:solidFill>
                  <a:srgbClr val="0000FF"/>
                </a:solidFill>
                <a:latin typeface="Segoe Print" pitchFamily="2" charset="0"/>
              </a:rPr>
              <a:t> в </a:t>
            </a:r>
            <a:r>
              <a:rPr lang="ru-RU" sz="3200" b="1" dirty="0" err="1">
                <a:solidFill>
                  <a:srgbClr val="0000FF"/>
                </a:solidFill>
                <a:latin typeface="Segoe Print" pitchFamily="2" charset="0"/>
              </a:rPr>
              <a:t>двигун</a:t>
            </a:r>
            <a:r>
              <a:rPr lang="ru-RU" sz="3200" b="1" dirty="0">
                <a:solidFill>
                  <a:srgbClr val="0000FF"/>
                </a:solidFill>
                <a:latin typeface="Segoe Print" pitchFamily="2" charset="0"/>
              </a:rPr>
              <a:t> </a:t>
            </a:r>
            <a:r>
              <a:rPr lang="ru-RU" sz="3200" b="1" dirty="0" err="1">
                <a:solidFill>
                  <a:srgbClr val="0000FF"/>
                </a:solidFill>
                <a:latin typeface="Segoe Print" pitchFamily="2" charset="0"/>
              </a:rPr>
              <a:t>літака</a:t>
            </a:r>
            <a:r>
              <a:rPr lang="ru-RU" sz="3200" b="1" dirty="0">
                <a:solidFill>
                  <a:srgbClr val="0000FF"/>
                </a:solidFill>
                <a:latin typeface="Segoe Print" pitchFamily="2" charset="0"/>
              </a:rPr>
              <a:t> на </a:t>
            </a:r>
            <a:r>
              <a:rPr lang="ru-RU" sz="3200" b="1" dirty="0" err="1">
                <a:solidFill>
                  <a:srgbClr val="0000FF"/>
                </a:solidFill>
                <a:latin typeface="Segoe Print" pitchFamily="2" charset="0"/>
              </a:rPr>
              <a:t>висоті</a:t>
            </a:r>
            <a:r>
              <a:rPr lang="ru-RU" sz="3200" b="1" dirty="0">
                <a:solidFill>
                  <a:srgbClr val="0000FF"/>
                </a:solidFill>
                <a:latin typeface="Segoe Print" pitchFamily="2" charset="0"/>
              </a:rPr>
              <a:t> </a:t>
            </a:r>
            <a:r>
              <a:rPr lang="ru-RU" sz="3200" b="1" dirty="0" err="1">
                <a:solidFill>
                  <a:srgbClr val="0000FF"/>
                </a:solidFill>
                <a:latin typeface="Segoe Print" pitchFamily="2" charset="0"/>
              </a:rPr>
              <a:t>понад</a:t>
            </a:r>
            <a:r>
              <a:rPr lang="ru-RU" sz="3200" b="1" dirty="0">
                <a:solidFill>
                  <a:srgbClr val="0000FF"/>
                </a:solidFill>
                <a:latin typeface="Segoe Print" pitchFamily="2" charset="0"/>
              </a:rPr>
              <a:t> 11 </a:t>
            </a:r>
            <a:r>
              <a:rPr lang="ru-RU" sz="3200" b="1" dirty="0" err="1">
                <a:solidFill>
                  <a:srgbClr val="0000FF"/>
                </a:solidFill>
                <a:latin typeface="Segoe Print" pitchFamily="2" charset="0"/>
              </a:rPr>
              <a:t>кілометрів</a:t>
            </a:r>
            <a:r>
              <a:rPr lang="ru-RU" sz="3200" b="1" dirty="0">
                <a:solidFill>
                  <a:srgbClr val="0000FF"/>
                </a:solidFill>
                <a:latin typeface="Segoe Print" pitchFamily="2" charset="0"/>
              </a:rPr>
              <a:t>. </a:t>
            </a:r>
          </a:p>
          <a:p>
            <a:pPr algn="ctr"/>
            <a:r>
              <a:rPr lang="ru-RU" sz="3200" b="1" dirty="0" err="1">
                <a:solidFill>
                  <a:srgbClr val="800080"/>
                </a:solidFill>
                <a:latin typeface="Segoe Print" pitchFamily="2" charset="0"/>
              </a:rPr>
              <a:t>Лелеки</a:t>
            </a:r>
            <a:r>
              <a:rPr lang="ru-RU" sz="3200" b="1" dirty="0">
                <a:solidFill>
                  <a:srgbClr val="800080"/>
                </a:solidFill>
                <a:latin typeface="Segoe Print" pitchFamily="2" charset="0"/>
              </a:rPr>
              <a:t> </a:t>
            </a:r>
            <a:r>
              <a:rPr lang="ru-RU" sz="3200" b="1" dirty="0" err="1">
                <a:solidFill>
                  <a:srgbClr val="800080"/>
                </a:solidFill>
                <a:latin typeface="Segoe Print" pitchFamily="2" charset="0"/>
              </a:rPr>
              <a:t>протягом</a:t>
            </a:r>
            <a:r>
              <a:rPr lang="ru-RU" sz="3200" b="1" dirty="0">
                <a:solidFill>
                  <a:srgbClr val="800080"/>
                </a:solidFill>
                <a:latin typeface="Segoe Print" pitchFamily="2" charset="0"/>
              </a:rPr>
              <a:t> 10 </a:t>
            </a:r>
            <a:r>
              <a:rPr lang="ru-RU" sz="3200" b="1" dirty="0" err="1">
                <a:solidFill>
                  <a:srgbClr val="800080"/>
                </a:solidFill>
                <a:latin typeface="Segoe Print" pitchFamily="2" charset="0"/>
              </a:rPr>
              <a:t>хвилин</a:t>
            </a:r>
            <a:r>
              <a:rPr lang="ru-RU" sz="3200" b="1" dirty="0">
                <a:solidFill>
                  <a:srgbClr val="800080"/>
                </a:solidFill>
                <a:latin typeface="Segoe Print" pitchFamily="2" charset="0"/>
              </a:rPr>
              <a:t> </a:t>
            </a:r>
            <a:r>
              <a:rPr lang="ru-RU" sz="3200" b="1" dirty="0" err="1">
                <a:solidFill>
                  <a:srgbClr val="800080"/>
                </a:solidFill>
                <a:latin typeface="Segoe Print" pitchFamily="2" charset="0"/>
              </a:rPr>
              <a:t>можуть</a:t>
            </a:r>
            <a:r>
              <a:rPr lang="ru-RU" sz="3200" b="1" dirty="0">
                <a:solidFill>
                  <a:srgbClr val="800080"/>
                </a:solidFill>
                <a:latin typeface="Segoe Print" pitchFamily="2" charset="0"/>
              </a:rPr>
              <a:t> </a:t>
            </a:r>
            <a:r>
              <a:rPr lang="ru-RU" sz="3200" b="1" dirty="0" err="1">
                <a:solidFill>
                  <a:srgbClr val="800080"/>
                </a:solidFill>
                <a:latin typeface="Segoe Print" pitchFamily="2" charset="0"/>
              </a:rPr>
              <a:t>спати</a:t>
            </a:r>
            <a:r>
              <a:rPr lang="ru-RU" sz="3200" b="1" dirty="0">
                <a:solidFill>
                  <a:srgbClr val="800080"/>
                </a:solidFill>
                <a:latin typeface="Segoe Print" pitchFamily="2" charset="0"/>
              </a:rPr>
              <a:t> прямо в </a:t>
            </a:r>
            <a:r>
              <a:rPr lang="ru-RU" sz="3200" b="1" dirty="0" err="1">
                <a:solidFill>
                  <a:srgbClr val="800080"/>
                </a:solidFill>
                <a:latin typeface="Segoe Print" pitchFamily="2" charset="0"/>
              </a:rPr>
              <a:t>польоті</a:t>
            </a:r>
            <a:r>
              <a:rPr lang="ru-RU" sz="3200" b="1" dirty="0">
                <a:solidFill>
                  <a:srgbClr val="800080"/>
                </a:solidFill>
                <a:latin typeface="Segoe Print" pitchFamily="2" charset="0"/>
              </a:rPr>
              <a:t>. Птах </a:t>
            </a:r>
            <a:r>
              <a:rPr lang="ru-RU" sz="3200" b="1" dirty="0" err="1">
                <a:solidFill>
                  <a:srgbClr val="800080"/>
                </a:solidFill>
                <a:latin typeface="Segoe Print" pitchFamily="2" charset="0"/>
              </a:rPr>
              <a:t>переміщується</a:t>
            </a:r>
            <a:r>
              <a:rPr lang="ru-RU" sz="3200" b="1" dirty="0">
                <a:solidFill>
                  <a:srgbClr val="800080"/>
                </a:solidFill>
                <a:latin typeface="Segoe Print" pitchFamily="2" charset="0"/>
              </a:rPr>
              <a:t> у середину </a:t>
            </a:r>
            <a:r>
              <a:rPr lang="ru-RU" sz="3200" b="1" dirty="0" err="1">
                <a:solidFill>
                  <a:srgbClr val="800080"/>
                </a:solidFill>
                <a:latin typeface="Segoe Print" pitchFamily="2" charset="0"/>
              </a:rPr>
              <a:t>зграї</a:t>
            </a:r>
            <a:r>
              <a:rPr lang="ru-RU" sz="3200" b="1" dirty="0">
                <a:solidFill>
                  <a:srgbClr val="800080"/>
                </a:solidFill>
                <a:latin typeface="Segoe Print" pitchFamily="2" charset="0"/>
              </a:rPr>
              <a:t> і </a:t>
            </a:r>
            <a:r>
              <a:rPr lang="ru-RU" sz="3200" b="1" dirty="0" err="1">
                <a:solidFill>
                  <a:srgbClr val="800080"/>
                </a:solidFill>
                <a:latin typeface="Segoe Print" pitchFamily="2" charset="0"/>
              </a:rPr>
              <a:t>ненадовго</a:t>
            </a:r>
            <a:r>
              <a:rPr lang="ru-RU" sz="3200" b="1" dirty="0">
                <a:solidFill>
                  <a:srgbClr val="800080"/>
                </a:solidFill>
                <a:latin typeface="Segoe Print" pitchFamily="2" charset="0"/>
              </a:rPr>
              <a:t> </a:t>
            </a:r>
            <a:r>
              <a:rPr lang="ru-RU" sz="3200" b="1" dirty="0" err="1">
                <a:solidFill>
                  <a:srgbClr val="800080"/>
                </a:solidFill>
                <a:latin typeface="Segoe Print" pitchFamily="2" charset="0"/>
              </a:rPr>
              <a:t>засинає</a:t>
            </a:r>
            <a:r>
              <a:rPr lang="ru-RU" sz="3200" b="1" dirty="0">
                <a:solidFill>
                  <a:srgbClr val="800080"/>
                </a:solidFill>
                <a:latin typeface="Segoe Print" pitchFamily="2" charset="0"/>
              </a:rPr>
              <a:t>.</a:t>
            </a:r>
          </a:p>
          <a:p>
            <a:pPr algn="ctr"/>
            <a:endParaRPr lang="ru-RU" sz="3200" b="1" dirty="0">
              <a:solidFill>
                <a:srgbClr val="008000"/>
              </a:solidFill>
              <a:latin typeface="Segoe Print" pitchFamily="2" charset="0"/>
            </a:endParaRPr>
          </a:p>
          <a:p>
            <a:pPr algn="ctr"/>
            <a:endParaRPr lang="ru-RU" sz="3200" b="1" dirty="0">
              <a:solidFill>
                <a:srgbClr val="008000"/>
              </a:solidFill>
              <a:latin typeface="Segoe Print" pitchFamily="2" charset="0"/>
            </a:endParaRPr>
          </a:p>
          <a:p>
            <a:pPr algn="ctr"/>
            <a:r>
              <a:rPr lang="ru-RU" sz="3200" b="1" dirty="0">
                <a:solidFill>
                  <a:srgbClr val="008000"/>
                </a:solidFill>
                <a:latin typeface="Segoe Print" pitchFamily="2" charset="0"/>
              </a:rPr>
              <a:t>  </a:t>
            </a:r>
            <a:endParaRPr lang="ru-RU" sz="3200" dirty="0">
              <a:solidFill>
                <a:srgbClr val="008000"/>
              </a:solidFill>
            </a:endParaRPr>
          </a:p>
        </p:txBody>
      </p:sp>
      <p:pic>
        <p:nvPicPr>
          <p:cNvPr id="4098" name="Picture 2" descr="Яким чином перелітні птахи використовують магнітне поле Землі">
            <a:extLst>
              <a:ext uri="{FF2B5EF4-FFF2-40B4-BE49-F238E27FC236}">
                <a16:creationId xmlns:a16="http://schemas.microsoft.com/office/drawing/2014/main" id="{A4D62DB5-10A1-236D-8398-469D47B9F0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114" y="4405745"/>
            <a:ext cx="5933160" cy="221145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Науковці встановили закони зграї | Українська правда _Життя">
            <a:extLst>
              <a:ext uri="{FF2B5EF4-FFF2-40B4-BE49-F238E27FC236}">
                <a16:creationId xmlns:a16="http://schemas.microsoft.com/office/drawing/2014/main" id="{3B189A17-C9D1-C824-AF89-62F436849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 y="4405745"/>
            <a:ext cx="4136713" cy="2211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20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F938A2C-BB1A-A127-7E03-A969728E5C06}"/>
              </a:ext>
            </a:extLst>
          </p:cNvPr>
          <p:cNvSpPr>
            <a:spLocks noGrp="1"/>
          </p:cNvSpPr>
          <p:nvPr>
            <p:ph type="title"/>
          </p:nvPr>
        </p:nvSpPr>
        <p:spPr>
          <a:xfrm>
            <a:off x="270163" y="365125"/>
            <a:ext cx="11720945" cy="5994111"/>
          </a:xfrm>
        </p:spPr>
        <p:txBody>
          <a:bodyPr>
            <a:normAutofit/>
          </a:bodyPr>
          <a:lstStyle/>
          <a:p>
            <a:pPr algn="ctr"/>
            <a:r>
              <a:rPr lang="uk-UA" sz="3600" b="1" dirty="0" err="1">
                <a:solidFill>
                  <a:srgbClr val="008000"/>
                </a:solidFill>
                <a:effectLst>
                  <a:outerShdw blurRad="38100" dist="38100" dir="2700000" algn="tl">
                    <a:srgbClr val="000000">
                      <a:alpha val="43137"/>
                    </a:srgbClr>
                  </a:outerShdw>
                </a:effectLst>
                <a:latin typeface="Segoe Print" pitchFamily="2" charset="0"/>
              </a:rPr>
              <a:t>Числьність</a:t>
            </a:r>
            <a:r>
              <a:rPr lang="uk-UA" sz="3600" b="1" dirty="0">
                <a:solidFill>
                  <a:srgbClr val="008000"/>
                </a:solidFill>
                <a:effectLst>
                  <a:outerShdw blurRad="38100" dist="38100" dir="2700000" algn="tl">
                    <a:srgbClr val="000000">
                      <a:alpha val="43137"/>
                    </a:srgbClr>
                  </a:outerShdw>
                </a:effectLst>
                <a:latin typeface="Segoe Print" pitchFamily="2" charset="0"/>
              </a:rPr>
              <a:t> пташиних зграй – від десятків тисяч у шпаків до десятка особин у качок.</a:t>
            </a:r>
            <a:br>
              <a:rPr lang="uk-UA" sz="3600" b="1" dirty="0">
                <a:solidFill>
                  <a:srgbClr val="008000"/>
                </a:solidFill>
                <a:effectLst>
                  <a:outerShdw blurRad="38100" dist="38100" dir="2700000" algn="tl">
                    <a:srgbClr val="000000">
                      <a:alpha val="43137"/>
                    </a:srgbClr>
                  </a:outerShdw>
                </a:effectLst>
                <a:latin typeface="Segoe Print" pitchFamily="2" charset="0"/>
              </a:rPr>
            </a:br>
            <a:br>
              <a:rPr lang="uk-UA" sz="3600" b="1" dirty="0">
                <a:solidFill>
                  <a:srgbClr val="008000"/>
                </a:solidFill>
                <a:effectLst>
                  <a:outerShdw blurRad="38100" dist="38100" dir="2700000" algn="tl">
                    <a:srgbClr val="000000">
                      <a:alpha val="43137"/>
                    </a:srgbClr>
                  </a:outerShdw>
                </a:effectLst>
                <a:latin typeface="Segoe Print" pitchFamily="2" charset="0"/>
              </a:rPr>
            </a:br>
            <a:r>
              <a:rPr lang="uk-UA" sz="3600" b="1" dirty="0">
                <a:solidFill>
                  <a:srgbClr val="660033"/>
                </a:solidFill>
                <a:effectLst>
                  <a:outerShdw blurRad="38100" dist="38100" dir="2700000" algn="tl">
                    <a:srgbClr val="000000">
                      <a:alpha val="43137"/>
                    </a:srgbClr>
                  </a:outerShdw>
                </a:effectLst>
                <a:latin typeface="Segoe Print" pitchFamily="2" charset="0"/>
              </a:rPr>
              <a:t>Але зозуля, одуд, зимородок летять поодинці.</a:t>
            </a:r>
            <a:br>
              <a:rPr lang="uk-UA" sz="3600" b="1" dirty="0">
                <a:solidFill>
                  <a:srgbClr val="660033"/>
                </a:solidFill>
                <a:effectLst>
                  <a:outerShdw blurRad="38100" dist="38100" dir="2700000" algn="tl">
                    <a:srgbClr val="000000">
                      <a:alpha val="43137"/>
                    </a:srgbClr>
                  </a:outerShdw>
                </a:effectLst>
                <a:latin typeface="Segoe Print" pitchFamily="2" charset="0"/>
              </a:rPr>
            </a:br>
            <a:br>
              <a:rPr lang="uk-UA" sz="3600" b="1" dirty="0">
                <a:solidFill>
                  <a:srgbClr val="660033"/>
                </a:solidFill>
                <a:effectLst>
                  <a:outerShdw blurRad="38100" dist="38100" dir="2700000" algn="tl">
                    <a:srgbClr val="000000">
                      <a:alpha val="43137"/>
                    </a:srgbClr>
                  </a:outerShdw>
                </a:effectLst>
                <a:latin typeface="Segoe Print" pitchFamily="2" charset="0"/>
              </a:rPr>
            </a:br>
            <a:br>
              <a:rPr lang="uk-UA" sz="3600" b="1" dirty="0">
                <a:solidFill>
                  <a:srgbClr val="660033"/>
                </a:solidFill>
                <a:effectLst>
                  <a:outerShdw blurRad="38100" dist="38100" dir="2700000" algn="tl">
                    <a:srgbClr val="000000">
                      <a:alpha val="43137"/>
                    </a:srgbClr>
                  </a:outerShdw>
                </a:effectLst>
                <a:latin typeface="Segoe Print" pitchFamily="2" charset="0"/>
              </a:rPr>
            </a:br>
            <a:br>
              <a:rPr lang="uk-UA" sz="3600" b="1" dirty="0">
                <a:solidFill>
                  <a:srgbClr val="660033"/>
                </a:solidFill>
                <a:effectLst>
                  <a:outerShdw blurRad="38100" dist="38100" dir="2700000" algn="tl">
                    <a:srgbClr val="000000">
                      <a:alpha val="43137"/>
                    </a:srgbClr>
                  </a:outerShdw>
                </a:effectLst>
                <a:latin typeface="Segoe Print" pitchFamily="2" charset="0"/>
              </a:rPr>
            </a:br>
            <a:br>
              <a:rPr lang="uk-UA" sz="3600" b="1" dirty="0">
                <a:solidFill>
                  <a:srgbClr val="660033"/>
                </a:solidFill>
                <a:effectLst>
                  <a:outerShdw blurRad="38100" dist="38100" dir="2700000" algn="tl">
                    <a:srgbClr val="000000">
                      <a:alpha val="43137"/>
                    </a:srgbClr>
                  </a:outerShdw>
                </a:effectLst>
                <a:latin typeface="Segoe Print" pitchFamily="2" charset="0"/>
              </a:rPr>
            </a:br>
            <a:br>
              <a:rPr lang="uk-UA" sz="3600" b="1" dirty="0">
                <a:solidFill>
                  <a:srgbClr val="660033"/>
                </a:solidFill>
                <a:effectLst>
                  <a:outerShdw blurRad="38100" dist="38100" dir="2700000" algn="tl">
                    <a:srgbClr val="000000">
                      <a:alpha val="43137"/>
                    </a:srgbClr>
                  </a:outerShdw>
                </a:effectLst>
                <a:latin typeface="Segoe Print" pitchFamily="2" charset="0"/>
              </a:rPr>
            </a:br>
            <a:br>
              <a:rPr lang="uk-UA" sz="3600" b="1" dirty="0">
                <a:solidFill>
                  <a:srgbClr val="660033"/>
                </a:solidFill>
                <a:effectLst>
                  <a:outerShdw blurRad="38100" dist="38100" dir="2700000" algn="tl">
                    <a:srgbClr val="000000">
                      <a:alpha val="43137"/>
                    </a:srgbClr>
                  </a:outerShdw>
                </a:effectLst>
                <a:latin typeface="Segoe Print" pitchFamily="2" charset="0"/>
              </a:rPr>
            </a:br>
            <a:endParaRPr lang="ru-RU" sz="3600" dirty="0">
              <a:solidFill>
                <a:srgbClr val="660033"/>
              </a:solidFill>
            </a:endParaRPr>
          </a:p>
        </p:txBody>
      </p:sp>
      <p:pic>
        <p:nvPicPr>
          <p:cNvPr id="3" name="Рисунок 2">
            <a:extLst>
              <a:ext uri="{FF2B5EF4-FFF2-40B4-BE49-F238E27FC236}">
                <a16:creationId xmlns:a16="http://schemas.microsoft.com/office/drawing/2014/main" id="{09CCF99C-D044-BC1D-07B7-0C0AB4C3E60C}"/>
              </a:ext>
            </a:extLst>
          </p:cNvPr>
          <p:cNvPicPr>
            <a:picLocks noChangeAspect="1"/>
          </p:cNvPicPr>
          <p:nvPr/>
        </p:nvPicPr>
        <p:blipFill>
          <a:blip r:embed="rId2"/>
          <a:stretch>
            <a:fillRect/>
          </a:stretch>
        </p:blipFill>
        <p:spPr>
          <a:xfrm>
            <a:off x="302888" y="2938368"/>
            <a:ext cx="2894840" cy="2173357"/>
          </a:xfrm>
          <a:prstGeom prst="rect">
            <a:avLst/>
          </a:prstGeom>
        </p:spPr>
      </p:pic>
      <p:pic>
        <p:nvPicPr>
          <p:cNvPr id="4" name="Рисунок 3">
            <a:extLst>
              <a:ext uri="{FF2B5EF4-FFF2-40B4-BE49-F238E27FC236}">
                <a16:creationId xmlns:a16="http://schemas.microsoft.com/office/drawing/2014/main" id="{29919CCF-85DE-5051-70E4-2EB277B40147}"/>
              </a:ext>
            </a:extLst>
          </p:cNvPr>
          <p:cNvPicPr>
            <a:picLocks noChangeAspect="1"/>
          </p:cNvPicPr>
          <p:nvPr/>
        </p:nvPicPr>
        <p:blipFill rotWithShape="1">
          <a:blip r:embed="rId3"/>
          <a:srcRect l="39334"/>
          <a:stretch/>
        </p:blipFill>
        <p:spPr>
          <a:xfrm>
            <a:off x="8974007" y="2938368"/>
            <a:ext cx="2915105" cy="2402559"/>
          </a:xfrm>
          <a:prstGeom prst="rect">
            <a:avLst/>
          </a:prstGeom>
        </p:spPr>
      </p:pic>
      <p:pic>
        <p:nvPicPr>
          <p:cNvPr id="5" name="Рисунок 4">
            <a:extLst>
              <a:ext uri="{FF2B5EF4-FFF2-40B4-BE49-F238E27FC236}">
                <a16:creationId xmlns:a16="http://schemas.microsoft.com/office/drawing/2014/main" id="{51B5F61F-8952-2200-CC5C-6B2E319AD722}"/>
              </a:ext>
            </a:extLst>
          </p:cNvPr>
          <p:cNvPicPr>
            <a:picLocks noChangeAspect="1"/>
          </p:cNvPicPr>
          <p:nvPr/>
        </p:nvPicPr>
        <p:blipFill rotWithShape="1">
          <a:blip r:embed="rId4"/>
          <a:srcRect l="3687" r="2865"/>
          <a:stretch/>
        </p:blipFill>
        <p:spPr>
          <a:xfrm>
            <a:off x="3706091" y="3429000"/>
            <a:ext cx="4771751" cy="2872323"/>
          </a:xfrm>
          <a:prstGeom prst="rect">
            <a:avLst/>
          </a:prstGeom>
        </p:spPr>
      </p:pic>
    </p:spTree>
    <p:extLst>
      <p:ext uri="{BB962C8B-B14F-4D97-AF65-F5344CB8AC3E}">
        <p14:creationId xmlns:p14="http://schemas.microsoft.com/office/powerpoint/2010/main" val="587368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2C77335-FEBA-EAB2-2055-0CA677FFF66B}"/>
              </a:ext>
            </a:extLst>
          </p:cNvPr>
          <p:cNvSpPr>
            <a:spLocks noGrp="1"/>
          </p:cNvSpPr>
          <p:nvPr>
            <p:ph type="title"/>
          </p:nvPr>
        </p:nvSpPr>
        <p:spPr>
          <a:xfrm>
            <a:off x="332508" y="365125"/>
            <a:ext cx="11859491" cy="6292850"/>
          </a:xfrm>
        </p:spPr>
        <p:txBody>
          <a:bodyPr>
            <a:normAutofit fontScale="90000"/>
          </a:bodyPr>
          <a:lstStyle/>
          <a:p>
            <a:br>
              <a:rPr lang="uk-UA" sz="4400" b="1" u="sng" dirty="0">
                <a:solidFill>
                  <a:srgbClr val="FF0000"/>
                </a:solidFill>
                <a:effectLst>
                  <a:outerShdw blurRad="38100" dist="38100" dir="2700000" algn="tl">
                    <a:srgbClr val="000000">
                      <a:alpha val="43137"/>
                    </a:srgbClr>
                  </a:outerShdw>
                </a:effectLst>
                <a:latin typeface="Segoe Print" pitchFamily="2" charset="0"/>
              </a:rPr>
            </a:br>
            <a:r>
              <a:rPr lang="uk-UA" sz="4400" b="1" dirty="0">
                <a:solidFill>
                  <a:srgbClr val="FF0000"/>
                </a:solidFill>
                <a:effectLst>
                  <a:outerShdw blurRad="38100" dist="38100" dir="2700000" algn="tl">
                    <a:srgbClr val="000000">
                      <a:alpha val="43137"/>
                    </a:srgbClr>
                  </a:outerShdw>
                </a:effectLst>
                <a:latin typeface="Segoe Print" pitchFamily="2" charset="0"/>
              </a:rPr>
              <a:t>  </a:t>
            </a:r>
            <a:r>
              <a:rPr lang="uk-UA" sz="4400" b="1" u="sng" dirty="0">
                <a:solidFill>
                  <a:srgbClr val="FF0000"/>
                </a:solidFill>
                <a:effectLst>
                  <a:outerShdw blurRad="38100" dist="38100" dir="2700000" algn="tl">
                    <a:srgbClr val="000000">
                      <a:alpha val="43137"/>
                    </a:srgbClr>
                  </a:outerShdw>
                </a:effectLst>
                <a:latin typeface="Segoe Print" pitchFamily="2" charset="0"/>
              </a:rPr>
              <a:t>ЗАГАДКИ   ПРО  ПТАХІВ</a:t>
            </a:r>
            <a:br>
              <a:rPr lang="uk-UA" sz="4400" b="1" u="sng" dirty="0">
                <a:solidFill>
                  <a:srgbClr val="FF0000"/>
                </a:solidFill>
                <a:effectLst>
                  <a:outerShdw blurRad="38100" dist="38100" dir="2700000" algn="tl">
                    <a:srgbClr val="000000">
                      <a:alpha val="43137"/>
                    </a:srgbClr>
                  </a:outerShdw>
                </a:effectLst>
                <a:latin typeface="Segoe Print" pitchFamily="2" charset="0"/>
              </a:rPr>
            </a:br>
            <a:br>
              <a:rPr lang="uk-UA" sz="4400" b="1" u="sng" dirty="0">
                <a:solidFill>
                  <a:srgbClr val="FF0000"/>
                </a:solidFill>
                <a:effectLst>
                  <a:outerShdw blurRad="38100" dist="38100" dir="2700000" algn="tl">
                    <a:srgbClr val="000000">
                      <a:alpha val="43137"/>
                    </a:srgbClr>
                  </a:outerShdw>
                </a:effectLst>
                <a:latin typeface="Segoe Print" pitchFamily="2" charset="0"/>
              </a:rPr>
            </a:br>
            <a:r>
              <a:rPr lang="uk-UA" sz="4000" b="1" u="sng" dirty="0">
                <a:solidFill>
                  <a:srgbClr val="008000"/>
                </a:solidFill>
                <a:effectLst>
                  <a:outerShdw blurRad="38100" dist="38100" dir="2700000" algn="tl">
                    <a:srgbClr val="000000">
                      <a:alpha val="43137"/>
                    </a:srgbClr>
                  </a:outerShdw>
                </a:effectLst>
                <a:latin typeface="Segoe Print" pitchFamily="2" charset="0"/>
              </a:rPr>
              <a:t>Уночі гуляє, а вдень спочиває. </a:t>
            </a:r>
            <a:br>
              <a:rPr lang="uk-UA" sz="4000" b="1" u="sng" dirty="0">
                <a:solidFill>
                  <a:srgbClr val="008000"/>
                </a:solidFill>
                <a:effectLst>
                  <a:outerShdw blurRad="38100" dist="38100" dir="2700000" algn="tl">
                    <a:srgbClr val="000000">
                      <a:alpha val="43137"/>
                    </a:srgbClr>
                  </a:outerShdw>
                </a:effectLst>
                <a:latin typeface="Segoe Print" pitchFamily="2" charset="0"/>
              </a:rPr>
            </a:br>
            <a:r>
              <a:rPr lang="uk-UA" sz="4000" b="1" u="sng" dirty="0">
                <a:solidFill>
                  <a:srgbClr val="008000"/>
                </a:solidFill>
                <a:effectLst>
                  <a:outerShdw blurRad="38100" dist="38100" dir="2700000" algn="tl">
                    <a:srgbClr val="000000">
                      <a:alpha val="43137"/>
                    </a:srgbClr>
                  </a:outerShdw>
                </a:effectLst>
                <a:latin typeface="Segoe Print" pitchFamily="2" charset="0"/>
              </a:rPr>
              <a:t>Має круглі очі, бачить серед ночі.</a:t>
            </a:r>
            <a:br>
              <a:rPr lang="uk-UA" sz="4000" b="1" u="sng" dirty="0">
                <a:solidFill>
                  <a:srgbClr val="008000"/>
                </a:solidFill>
                <a:effectLst>
                  <a:outerShdw blurRad="38100" dist="38100" dir="2700000" algn="tl">
                    <a:srgbClr val="000000">
                      <a:alpha val="43137"/>
                    </a:srgbClr>
                  </a:outerShdw>
                </a:effectLst>
                <a:latin typeface="Segoe Print" pitchFamily="2" charset="0"/>
              </a:rPr>
            </a:br>
            <a:r>
              <a:rPr lang="uk-UA" sz="4000" b="1" u="sng" dirty="0">
                <a:solidFill>
                  <a:srgbClr val="800080"/>
                </a:solidFill>
                <a:effectLst>
                  <a:outerShdw blurRad="38100" dist="38100" dir="2700000" algn="tl">
                    <a:srgbClr val="000000">
                      <a:alpha val="43137"/>
                    </a:srgbClr>
                  </a:outerShdw>
                </a:effectLst>
                <a:latin typeface="Segoe Print" pitchFamily="2" charset="0"/>
              </a:rPr>
              <a:t>Стрекотуха, білобока, звуть усі її….. </a:t>
            </a:r>
            <a:br>
              <a:rPr lang="uk-UA" sz="4000" b="1" u="sng" dirty="0">
                <a:solidFill>
                  <a:srgbClr val="FF0000"/>
                </a:solidFill>
                <a:effectLst>
                  <a:outerShdw blurRad="38100" dist="38100" dir="2700000" algn="tl">
                    <a:srgbClr val="000000">
                      <a:alpha val="43137"/>
                    </a:srgbClr>
                  </a:outerShdw>
                </a:effectLst>
                <a:latin typeface="Segoe Print" pitchFamily="2" charset="0"/>
              </a:rPr>
            </a:br>
            <a:r>
              <a:rPr lang="uk-UA" sz="4000" b="1" u="sng" dirty="0">
                <a:solidFill>
                  <a:srgbClr val="0000FF"/>
                </a:solidFill>
                <a:effectLst>
                  <a:outerShdw blurRad="38100" dist="38100" dir="2700000" algn="tl">
                    <a:srgbClr val="000000">
                      <a:alpha val="43137"/>
                    </a:srgbClr>
                  </a:outerShdw>
                </a:effectLst>
                <a:latin typeface="Segoe Print" pitchFamily="2" charset="0"/>
              </a:rPr>
              <a:t>Довгі ноги, довгий ніс, прилетів – обід приніс. Смачних жабеняток для своїх маляток. </a:t>
            </a:r>
            <a:br>
              <a:rPr lang="uk-UA" sz="4000" b="1" u="sng" dirty="0">
                <a:solidFill>
                  <a:srgbClr val="0000FF"/>
                </a:solidFill>
                <a:effectLst>
                  <a:outerShdw blurRad="38100" dist="38100" dir="2700000" algn="tl">
                    <a:srgbClr val="000000">
                      <a:alpha val="43137"/>
                    </a:srgbClr>
                  </a:outerShdw>
                </a:effectLst>
                <a:latin typeface="Segoe Print" pitchFamily="2" charset="0"/>
              </a:rPr>
            </a:br>
            <a:r>
              <a:rPr lang="uk-UA" sz="4000" b="1" u="sng" dirty="0">
                <a:solidFill>
                  <a:srgbClr val="FF0066"/>
                </a:solidFill>
                <a:effectLst>
                  <a:outerShdw blurRad="38100" dist="38100" dir="2700000" algn="tl">
                    <a:srgbClr val="000000">
                      <a:alpha val="43137"/>
                    </a:srgbClr>
                  </a:outerShdw>
                </a:effectLst>
                <a:latin typeface="Segoe Print" pitchFamily="2" charset="0"/>
              </a:rPr>
              <a:t>По болоту гордо ходить, та дітей з собою водить. Вчить вона своїх малят, як ловити жабенят.</a:t>
            </a:r>
            <a:br>
              <a:rPr lang="uk-UA" sz="4000" b="1" u="sng" dirty="0">
                <a:solidFill>
                  <a:srgbClr val="FF0066"/>
                </a:solidFill>
                <a:effectLst>
                  <a:outerShdw blurRad="38100" dist="38100" dir="2700000" algn="tl">
                    <a:srgbClr val="000000">
                      <a:alpha val="43137"/>
                    </a:srgbClr>
                  </a:outerShdw>
                </a:effectLst>
                <a:latin typeface="Segoe Print" pitchFamily="2" charset="0"/>
              </a:rPr>
            </a:br>
            <a:r>
              <a:rPr lang="uk-UA" sz="4000" b="1" u="sng" dirty="0">
                <a:solidFill>
                  <a:srgbClr val="6600FF"/>
                </a:solidFill>
                <a:effectLst>
                  <a:outerShdw blurRad="38100" dist="38100" dir="2700000" algn="tl">
                    <a:srgbClr val="000000">
                      <a:alpha val="43137"/>
                    </a:srgbClr>
                  </a:outerShdw>
                </a:effectLst>
                <a:latin typeface="Segoe Print" pitchFamily="2" charset="0"/>
              </a:rPr>
              <a:t>Цілий день працюю в гаї, діловито дзьобом б’ю. Я не цвяхи забиваю, я комашок дістаю.</a:t>
            </a:r>
            <a:br>
              <a:rPr lang="uk-UA" sz="4000" b="1" u="sng" dirty="0">
                <a:solidFill>
                  <a:srgbClr val="6600FF"/>
                </a:solidFill>
                <a:effectLst>
                  <a:outerShdw blurRad="38100" dist="38100" dir="2700000" algn="tl">
                    <a:srgbClr val="000000">
                      <a:alpha val="43137"/>
                    </a:srgbClr>
                  </a:outerShdw>
                </a:effectLst>
                <a:latin typeface="Segoe Print" pitchFamily="2" charset="0"/>
              </a:rPr>
            </a:br>
            <a:endParaRPr lang="ru-RU" sz="4000" dirty="0">
              <a:solidFill>
                <a:srgbClr val="6600FF"/>
              </a:solidFill>
            </a:endParaRPr>
          </a:p>
        </p:txBody>
      </p:sp>
      <p:pic>
        <p:nvPicPr>
          <p:cNvPr id="8194" name="Picture 2" descr="Загадки про птахів">
            <a:extLst>
              <a:ext uri="{FF2B5EF4-FFF2-40B4-BE49-F238E27FC236}">
                <a16:creationId xmlns:a16="http://schemas.microsoft.com/office/drawing/2014/main" id="{CB55B0B1-E077-1B3B-75F5-F9798CD202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25" y="365125"/>
            <a:ext cx="2858367" cy="1981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68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395DD6D-EAD2-6489-341A-A0FE2421BC21}"/>
              </a:ext>
            </a:extLst>
          </p:cNvPr>
          <p:cNvSpPr>
            <a:spLocks noGrp="1"/>
          </p:cNvSpPr>
          <p:nvPr>
            <p:ph type="title"/>
          </p:nvPr>
        </p:nvSpPr>
        <p:spPr>
          <a:xfrm>
            <a:off x="314325" y="0"/>
            <a:ext cx="11630025" cy="6858000"/>
          </a:xfrm>
        </p:spPr>
        <p:txBody>
          <a:bodyPr>
            <a:normAutofit/>
          </a:bodyPr>
          <a:lstStyle/>
          <a:p>
            <a:r>
              <a:rPr lang="ru-RU" sz="5400" b="1" dirty="0">
                <a:solidFill>
                  <a:srgbClr val="7030A0"/>
                </a:solidFill>
                <a:latin typeface="Times New Roman" panose="02020603050405020304" pitchFamily="18" charset="0"/>
                <a:cs typeface="Times New Roman" panose="02020603050405020304" pitchFamily="18" charset="0"/>
              </a:rPr>
              <a:t>      А </a:t>
            </a:r>
            <a:r>
              <a:rPr lang="ru-RU" sz="5400" b="1" dirty="0" err="1">
                <a:solidFill>
                  <a:srgbClr val="7030A0"/>
                </a:solidFill>
                <a:latin typeface="Times New Roman" panose="02020603050405020304" pitchFamily="18" charset="0"/>
                <a:cs typeface="Times New Roman" panose="02020603050405020304" pitchFamily="18" charset="0"/>
              </a:rPr>
              <a:t>тепер</a:t>
            </a:r>
            <a:r>
              <a:rPr lang="ru-RU" sz="5400" b="1" dirty="0">
                <a:solidFill>
                  <a:srgbClr val="7030A0"/>
                </a:solidFill>
                <a:latin typeface="Times New Roman" panose="02020603050405020304" pitchFamily="18" charset="0"/>
                <a:cs typeface="Times New Roman" panose="02020603050405020304" pitchFamily="18" charset="0"/>
              </a:rPr>
              <a:t> невеличка </a:t>
            </a:r>
            <a:r>
              <a:rPr lang="ru-RU" sz="5400" b="1" dirty="0" err="1">
                <a:solidFill>
                  <a:srgbClr val="7030A0"/>
                </a:solidFill>
                <a:latin typeface="Times New Roman" panose="02020603050405020304" pitchFamily="18" charset="0"/>
                <a:cs typeface="Times New Roman" panose="02020603050405020304" pitchFamily="18" charset="0"/>
              </a:rPr>
              <a:t>вікторина</a:t>
            </a:r>
            <a:br>
              <a:rPr lang="ru-RU" sz="5400" b="1" dirty="0">
                <a:solidFill>
                  <a:srgbClr val="7030A0"/>
                </a:solidFill>
                <a:latin typeface="Times New Roman" panose="02020603050405020304" pitchFamily="18" charset="0"/>
                <a:cs typeface="Times New Roman" panose="02020603050405020304" pitchFamily="18" charset="0"/>
              </a:rPr>
            </a:br>
            <a:br>
              <a:rPr lang="ru-RU" dirty="0"/>
            </a:br>
            <a:r>
              <a:rPr lang="ru-RU" sz="4000" b="1" u="sng" dirty="0" err="1">
                <a:solidFill>
                  <a:srgbClr val="66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Завдання</a:t>
            </a:r>
            <a:r>
              <a:rPr lang="ru-RU" sz="4000" b="1" u="sng" dirty="0">
                <a:solidFill>
                  <a:srgbClr val="66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 </a:t>
            </a:r>
            <a:r>
              <a:rPr lang="ru-RU" sz="3600" b="1" dirty="0" err="1">
                <a:latin typeface="Times New Roman" panose="02020603050405020304" pitchFamily="18" charset="0"/>
                <a:cs typeface="Times New Roman" panose="02020603050405020304" pitchFamily="18" charset="0"/>
              </a:rPr>
              <a:t>Прослухай</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відео</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фрагменти</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записів</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співу</a:t>
            </a:r>
            <a:br>
              <a:rPr lang="ru-RU" sz="3600" b="1" dirty="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птахів</a:t>
            </a:r>
            <a:r>
              <a:rPr lang="ru-RU" sz="3600" b="1" dirty="0">
                <a:latin typeface="Times New Roman" panose="02020603050405020304" pitchFamily="18" charset="0"/>
                <a:cs typeface="Times New Roman" panose="02020603050405020304" pitchFamily="18" charset="0"/>
              </a:rPr>
              <a:t> у тому порядку, в </a:t>
            </a:r>
            <a:r>
              <a:rPr lang="ru-RU" sz="3600" b="1" dirty="0" err="1">
                <a:latin typeface="Times New Roman" panose="02020603050405020304" pitchFamily="18" charset="0"/>
                <a:cs typeface="Times New Roman" panose="02020603050405020304" pitchFamily="18" charset="0"/>
              </a:rPr>
              <a:t>якому</a:t>
            </a:r>
            <a:r>
              <a:rPr lang="ru-RU" sz="3600" b="1" dirty="0">
                <a:latin typeface="Times New Roman" panose="02020603050405020304" pitchFamily="18" charset="0"/>
                <a:cs typeface="Times New Roman" panose="02020603050405020304" pitchFamily="18" charset="0"/>
              </a:rPr>
              <a:t> я </a:t>
            </a:r>
            <a:r>
              <a:rPr lang="ru-RU" sz="3600" b="1" dirty="0" err="1">
                <a:latin typeface="Times New Roman" panose="02020603050405020304" pitchFamily="18" charset="0"/>
                <a:cs typeface="Times New Roman" panose="02020603050405020304" pitchFamily="18" charset="0"/>
              </a:rPr>
              <a:t>завантажила</a:t>
            </a:r>
            <a:br>
              <a:rPr lang="ru-RU" sz="3600" b="1" dirty="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                у </a:t>
            </a:r>
            <a:r>
              <a:rPr lang="ru-RU" sz="3600" b="1" dirty="0" err="1">
                <a:latin typeface="Times New Roman" panose="02020603050405020304" pitchFamily="18" charset="0"/>
                <a:cs typeface="Times New Roman" panose="02020603050405020304" pitchFamily="18" charset="0"/>
              </a:rPr>
              <a:t>вайбер</a:t>
            </a:r>
            <a:r>
              <a:rPr lang="ru-RU" sz="3600" b="1" dirty="0">
                <a:latin typeface="Times New Roman" panose="02020603050405020304" pitchFamily="18" charset="0"/>
                <a:cs typeface="Times New Roman" panose="02020603050405020304" pitchFamily="18" charset="0"/>
              </a:rPr>
              <a:t>, і </a:t>
            </a:r>
            <a:r>
              <a:rPr lang="ru-RU" sz="3600" b="1" dirty="0" err="1">
                <a:latin typeface="Times New Roman" panose="02020603050405020304" pitchFamily="18" charset="0"/>
                <a:cs typeface="Times New Roman" panose="02020603050405020304" pitchFamily="18" charset="0"/>
              </a:rPr>
              <a:t>визнач</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який</a:t>
            </a:r>
            <a:r>
              <a:rPr lang="ru-RU" sz="3600" b="1" dirty="0">
                <a:latin typeface="Times New Roman" panose="02020603050405020304" pitchFamily="18" charset="0"/>
                <a:cs typeface="Times New Roman" panose="02020603050405020304" pitchFamily="18" charset="0"/>
              </a:rPr>
              <a:t> птах </a:t>
            </a:r>
            <a:r>
              <a:rPr lang="ru-RU" sz="3600" b="1" dirty="0" err="1">
                <a:latin typeface="Times New Roman" panose="02020603050405020304" pitchFamily="18" charset="0"/>
                <a:cs typeface="Times New Roman" panose="02020603050405020304" pitchFamily="18" charset="0"/>
              </a:rPr>
              <a:t>співає</a:t>
            </a:r>
            <a:r>
              <a:rPr lang="ru-RU" sz="3600" b="1" dirty="0">
                <a:latin typeface="Times New Roman" panose="02020603050405020304" pitchFamily="18" charset="0"/>
                <a:cs typeface="Times New Roman" panose="02020603050405020304" pitchFamily="18" charset="0"/>
              </a:rPr>
              <a:t>. </a:t>
            </a:r>
            <a:br>
              <a:rPr lang="ru-RU" sz="3600" b="1" dirty="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                Ключ до </a:t>
            </a:r>
            <a:r>
              <a:rPr lang="ru-RU" sz="3600" b="1" dirty="0" err="1">
                <a:latin typeface="Times New Roman" panose="02020603050405020304" pitchFamily="18" charset="0"/>
                <a:cs typeface="Times New Roman" panose="02020603050405020304" pitchFamily="18" charset="0"/>
              </a:rPr>
              <a:t>відповідей</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поданий</a:t>
            </a:r>
            <a:r>
              <a:rPr lang="ru-RU" sz="3600" b="1" dirty="0">
                <a:latin typeface="Times New Roman" panose="02020603050405020304" pitchFamily="18" charset="0"/>
                <a:cs typeface="Times New Roman" panose="02020603050405020304" pitchFamily="18" charset="0"/>
              </a:rPr>
              <a:t> </a:t>
            </a:r>
            <a:r>
              <a:rPr lang="ru-RU" sz="3600" b="1" dirty="0" err="1">
                <a:latin typeface="Times New Roman" panose="02020603050405020304" pitchFamily="18" charset="0"/>
                <a:cs typeface="Times New Roman" panose="02020603050405020304" pitchFamily="18" charset="0"/>
              </a:rPr>
              <a:t>нижче</a:t>
            </a:r>
            <a:r>
              <a:rPr lang="ru-RU" sz="3600" b="1" dirty="0">
                <a:latin typeface="Times New Roman" panose="02020603050405020304" pitchFamily="18" charset="0"/>
                <a:cs typeface="Times New Roman" panose="02020603050405020304" pitchFamily="18" charset="0"/>
              </a:rPr>
              <a:t>.</a:t>
            </a:r>
            <a:br>
              <a:rPr lang="ru-RU" sz="3600" b="1" dirty="0">
                <a:latin typeface="Times New Roman" panose="02020603050405020304" pitchFamily="18" charset="0"/>
                <a:cs typeface="Times New Roman" panose="02020603050405020304" pitchFamily="18" charset="0"/>
              </a:rPr>
            </a:br>
            <a:r>
              <a:rPr lang="ru-RU" sz="3600" b="1" dirty="0">
                <a:latin typeface="Times New Roman" panose="02020603050405020304" pitchFamily="18" charset="0"/>
                <a:cs typeface="Times New Roman" panose="02020603050405020304" pitchFamily="18" charset="0"/>
              </a:rPr>
              <a:t>       </a:t>
            </a:r>
            <a:r>
              <a:rPr lang="ru-RU" sz="3600" b="1" dirty="0" err="1">
                <a:solidFill>
                  <a:srgbClr val="FF0000"/>
                </a:solidFill>
                <a:latin typeface="Times New Roman" panose="02020603050405020304" pitchFamily="18" charset="0"/>
                <a:cs typeface="Times New Roman" panose="02020603050405020304" pitchFamily="18" charset="0"/>
              </a:rPr>
              <a:t>Чорний</a:t>
            </a:r>
            <a:r>
              <a:rPr lang="ru-RU" sz="3600" b="1" dirty="0">
                <a:solidFill>
                  <a:srgbClr val="FF0000"/>
                </a:solidFill>
                <a:latin typeface="Times New Roman" panose="02020603050405020304" pitchFamily="18" charset="0"/>
                <a:cs typeface="Times New Roman" panose="02020603050405020304" pitchFamily="18" charset="0"/>
              </a:rPr>
              <a:t> дрозд.      </a:t>
            </a:r>
            <a:r>
              <a:rPr lang="ru-RU" sz="3600" b="1" dirty="0" err="1">
                <a:solidFill>
                  <a:srgbClr val="FF0000"/>
                </a:solidFill>
                <a:latin typeface="Times New Roman" panose="02020603050405020304" pitchFamily="18" charset="0"/>
                <a:cs typeface="Times New Roman" panose="02020603050405020304" pitchFamily="18" charset="0"/>
              </a:rPr>
              <a:t>Синиця</a:t>
            </a:r>
            <a:r>
              <a:rPr lang="ru-RU" sz="3600" b="1" dirty="0">
                <a:solidFill>
                  <a:srgbClr val="FF0000"/>
                </a:solidFill>
                <a:latin typeface="Times New Roman" panose="02020603050405020304" pitchFamily="18" charset="0"/>
                <a:cs typeface="Times New Roman" panose="02020603050405020304" pitchFamily="18" charset="0"/>
              </a:rPr>
              <a:t> лазоревка.        Сойка. </a:t>
            </a:r>
            <a:br>
              <a:rPr lang="ru-RU" sz="3600" b="1" dirty="0">
                <a:solidFill>
                  <a:srgbClr val="FF0000"/>
                </a:solidFill>
                <a:latin typeface="Times New Roman" panose="02020603050405020304" pitchFamily="18" charset="0"/>
                <a:cs typeface="Times New Roman" panose="02020603050405020304" pitchFamily="18" charset="0"/>
              </a:rPr>
            </a:br>
            <a:r>
              <a:rPr lang="ru-RU" sz="3600" b="1" dirty="0">
                <a:solidFill>
                  <a:srgbClr val="FF0000"/>
                </a:solidFill>
                <a:latin typeface="Times New Roman" panose="02020603050405020304" pitchFamily="18" charset="0"/>
                <a:cs typeface="Times New Roman" panose="02020603050405020304" pitchFamily="18" charset="0"/>
              </a:rPr>
              <a:t>       Зяблик.      Мухоловка.     Зозуля.       Соловейко.</a:t>
            </a:r>
            <a:br>
              <a:rPr lang="ru-RU" sz="3600" b="1" dirty="0">
                <a:solidFill>
                  <a:srgbClr val="FF0000"/>
                </a:solidFill>
                <a:latin typeface="Times New Roman" panose="02020603050405020304" pitchFamily="18" charset="0"/>
                <a:cs typeface="Times New Roman" panose="02020603050405020304" pitchFamily="18" charset="0"/>
              </a:rPr>
            </a:br>
            <a:r>
              <a:rPr lang="ru-RU" sz="3600" b="1" dirty="0">
                <a:solidFill>
                  <a:srgbClr val="FF0000"/>
                </a:solidFill>
                <a:latin typeface="Times New Roman" panose="02020603050405020304" pitchFamily="18" charset="0"/>
                <a:cs typeface="Times New Roman" panose="02020603050405020304" pitchFamily="18" charset="0"/>
              </a:rPr>
              <a:t>          </a:t>
            </a:r>
            <a:r>
              <a:rPr lang="ru-RU" sz="3200" b="1" dirty="0">
                <a:solidFill>
                  <a:srgbClr val="660033"/>
                </a:solidFill>
                <a:latin typeface="Times New Roman" panose="02020603050405020304" pitchFamily="18" charset="0"/>
                <a:cs typeface="Times New Roman" panose="02020603050405020304" pitchFamily="18" charset="0"/>
              </a:rPr>
              <a:t>(</a:t>
            </a:r>
            <a:r>
              <a:rPr lang="ru-RU" sz="3200" b="1" dirty="0" err="1">
                <a:solidFill>
                  <a:srgbClr val="660033"/>
                </a:solidFill>
                <a:latin typeface="Times New Roman" panose="02020603050405020304" pitchFamily="18" charset="0"/>
                <a:cs typeface="Times New Roman" panose="02020603050405020304" pitchFamily="18" charset="0"/>
              </a:rPr>
              <a:t>Запис</a:t>
            </a:r>
            <a:r>
              <a:rPr lang="ru-RU" sz="3200" b="1" dirty="0">
                <a:solidFill>
                  <a:srgbClr val="660033"/>
                </a:solidFill>
                <a:latin typeface="Times New Roman" panose="02020603050405020304" pitchFamily="18" charset="0"/>
                <a:cs typeface="Times New Roman" panose="02020603050405020304" pitchFamily="18" charset="0"/>
              </a:rPr>
              <a:t> 5ти </a:t>
            </a:r>
            <a:r>
              <a:rPr lang="ru-RU" sz="3200" b="1" dirty="0" err="1">
                <a:solidFill>
                  <a:srgbClr val="660033"/>
                </a:solidFill>
                <a:latin typeface="Times New Roman" panose="02020603050405020304" pitchFamily="18" charset="0"/>
                <a:cs typeface="Times New Roman" panose="02020603050405020304" pitchFamily="18" charset="0"/>
              </a:rPr>
              <a:t>фрагментів</a:t>
            </a:r>
            <a:r>
              <a:rPr lang="ru-RU" sz="3200" b="1" dirty="0">
                <a:solidFill>
                  <a:srgbClr val="660033"/>
                </a:solidFill>
                <a:latin typeface="Times New Roman" panose="02020603050405020304" pitchFamily="18" charset="0"/>
                <a:cs typeface="Times New Roman" panose="02020603050405020304" pitchFamily="18" charset="0"/>
              </a:rPr>
              <a:t> </a:t>
            </a:r>
            <a:r>
              <a:rPr lang="ru-RU" sz="3200" b="1" dirty="0" err="1">
                <a:solidFill>
                  <a:srgbClr val="660033"/>
                </a:solidFill>
                <a:latin typeface="Times New Roman" panose="02020603050405020304" pitchFamily="18" charset="0"/>
                <a:cs typeface="Times New Roman" panose="02020603050405020304" pitchFamily="18" charset="0"/>
              </a:rPr>
              <a:t>здійснено</a:t>
            </a:r>
            <a:r>
              <a:rPr lang="ru-RU" sz="3200" b="1" dirty="0">
                <a:solidFill>
                  <a:srgbClr val="660033"/>
                </a:solidFill>
                <a:latin typeface="Times New Roman" panose="02020603050405020304" pitchFamily="18" charset="0"/>
                <a:cs typeface="Times New Roman" panose="02020603050405020304" pitchFamily="18" charset="0"/>
              </a:rPr>
              <a:t> у </a:t>
            </a:r>
            <a:r>
              <a:rPr lang="ru-RU" sz="3200" b="1" dirty="0" err="1">
                <a:solidFill>
                  <a:srgbClr val="660033"/>
                </a:solidFill>
                <a:latin typeface="Times New Roman" panose="02020603050405020304" pitchFamily="18" charset="0"/>
                <a:cs typeface="Times New Roman" panose="02020603050405020304" pitchFamily="18" charset="0"/>
              </a:rPr>
              <a:t>Бабиному</a:t>
            </a:r>
            <a:r>
              <a:rPr lang="ru-RU" sz="3200" b="1" dirty="0">
                <a:solidFill>
                  <a:srgbClr val="660033"/>
                </a:solidFill>
                <a:latin typeface="Times New Roman" panose="02020603050405020304" pitchFamily="18" charset="0"/>
                <a:cs typeface="Times New Roman" panose="02020603050405020304" pitchFamily="18" charset="0"/>
              </a:rPr>
              <a:t> Яру)</a:t>
            </a:r>
            <a:br>
              <a:rPr lang="ru-RU" sz="3200" b="1" dirty="0">
                <a:solidFill>
                  <a:srgbClr val="660033"/>
                </a:solidFill>
                <a:latin typeface="Times New Roman" panose="02020603050405020304" pitchFamily="18" charset="0"/>
                <a:cs typeface="Times New Roman" panose="02020603050405020304" pitchFamily="18" charset="0"/>
              </a:rPr>
            </a:br>
            <a:endParaRPr lang="ru-RU" sz="3200" b="1" dirty="0">
              <a:solidFill>
                <a:srgbClr val="6600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072137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TotalTime>
  <Words>119</Words>
  <Application>Microsoft Office PowerPoint</Application>
  <PresentationFormat>Широкий екран</PresentationFormat>
  <Paragraphs>26</Paragraphs>
  <Slides>13</Slides>
  <Notes>3</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13</vt:i4>
      </vt:variant>
    </vt:vector>
  </HeadingPairs>
  <TitlesOfParts>
    <vt:vector size="22" baseType="lpstr">
      <vt:lpstr>Aharoni</vt:lpstr>
      <vt:lpstr>Arial</vt:lpstr>
      <vt:lpstr>Calibri</vt:lpstr>
      <vt:lpstr>Calibri Light</vt:lpstr>
      <vt:lpstr>Comic Sans MS</vt:lpstr>
      <vt:lpstr>Monotype Corsiva</vt:lpstr>
      <vt:lpstr>Segoe Print</vt:lpstr>
      <vt:lpstr>Times New Roman</vt:lpstr>
      <vt:lpstr>Тема Office</vt:lpstr>
      <vt:lpstr> Весна у повному розквіті. Каштани  вдяглися у білосніжне вбрання, квіти  радують нас різнобарв’ям.  Усі птахи повернулися додому.  У другу суботу та неділю травня ми щороку святкуємо Всесвітній день мігруючих птахів.  </vt:lpstr>
      <vt:lpstr>       Міграція — найважливіша подія в житті птахів, яка пов'язана з величезним ризиком. З 500 мільйонів птахів, що летять з Європи й Азії в Африку, майже третина не повертається. Багато птахів гине у штормах, деякі стають здобиччю хижаків, ще більше помирає від голоду.         </vt:lpstr>
      <vt:lpstr>Птахи відіграють надзвичайно важливу роль в природі та у житті людини. Подумай і скажи – чому?.</vt:lpstr>
      <vt:lpstr>        ЦІКІВІ  ФАКТИ  ПРО ПТАХІВ  Тільки птахи мають пір’я.  Вважається, що птахи походять від динозаврів групи терапод, і археологи дійсно знаходять скелети перших птахів, близькі за будовою до ящірок.  У птахів дуже легкі кістки, зате пір'я важить більше ніж скелет.          </vt:lpstr>
      <vt:lpstr> Найбільшим птахом є африканський страус, висота якого сягає 2,7 м, з масою тіла до 150 кілограм. Око страуса в два рази більше його мозку і важить більше трьох кілограм   Фламінго, лелеки та інші довгоногі птахи стоять на одній нозі, щоб максимально зменшити втрату тепла при вітрі. Через непокриті пір'ям ноги, втрата тепла досить велика, тому птахи намагаються тримати ноги по черзі в теплі свого оперення.  Сови не можуть рухати очима, замість цього вони повертають голову до 270° без шкоди для здоров'я </vt:lpstr>
      <vt:lpstr>Презентація PowerPoint</vt:lpstr>
      <vt:lpstr>Числьність пташиних зграй – від десятків тисяч у шпаків до десятка особин у качок.  Але зозуля, одуд, зимородок летять поодинці.       </vt:lpstr>
      <vt:lpstr>   ЗАГАДКИ   ПРО  ПТАХІВ  Уночі гуляє, а вдень спочиває.  Має круглі очі, бачить серед ночі. Стрекотуха, білобока, звуть усі її…..  Довгі ноги, довгий ніс, прилетів – обід приніс. Смачних жабеняток для своїх маляток.  По болоту гордо ходить, та дітей з собою водить. Вчить вона своїх малят, як ловити жабенят. Цілий день працюю в гаї, діловито дзьобом б’ю. Я не цвяхи забиваю, я комашок дістаю. </vt:lpstr>
      <vt:lpstr>      А тепер невеличка вікторина  Завдання 1. Прослухай відео фрагменти записів співу                 птахів у тому порядку, в якому я завантажила                 у вайбер, і визнач, який птах співає.                  Ключ до відповідей поданий нижче.        Чорний дрозд.      Синиця лазоревка.        Сойка.         Зяблик.      Мухоловка.     Зозуля.       Соловейко.           (Запис 5ти фрагментів здійснено у Бабиному Яру) </vt:lpstr>
      <vt:lpstr>     Відповіді      1. Зяблик      2. Синиця      лазоревка   3. Соловейко   4. Мухоловка      5. Зозуля     6. Чорний             дрозд     7.  Сойка</vt:lpstr>
      <vt:lpstr>Завдання 2.  Назви, які з визначених тобою                птахів залишаються у нас зимувати.                        Яких перелітних птахів ти ще                        знаєш?     </vt:lpstr>
      <vt:lpstr>Завдання 3. Уважно прослухай фрагмент 8 і                          спробуй розпізнати, скільки птахів                          співає у ньому.                         Відповідь:    5 птахів, зокрема, пеночка, зяблик,                          чорний дрозд, велика синиця,                          ворона,).</vt:lpstr>
      <vt:lpstr>Презентація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Весна у повному розквіті. Каштани  вдяглися у білосніжне вбрання, квіти  радують нас різнобарв’ям.  Усі птахи повернулися додому.  У другу суботу та неділю травня ми щороку святкуємо Всесвітній день мігруючих птахів.  </dc:title>
  <dc:creator>Tatyana</dc:creator>
  <cp:lastModifiedBy>user</cp:lastModifiedBy>
  <cp:revision>3</cp:revision>
  <dcterms:created xsi:type="dcterms:W3CDTF">2022-05-16T08:03:06Z</dcterms:created>
  <dcterms:modified xsi:type="dcterms:W3CDTF">2022-06-01T08:21:27Z</dcterms:modified>
</cp:coreProperties>
</file>