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56" r:id="rId3"/>
    <p:sldId id="257" r:id="rId4"/>
    <p:sldId id="273" r:id="rId5"/>
    <p:sldId id="274" r:id="rId6"/>
    <p:sldId id="258" r:id="rId7"/>
    <p:sldId id="259" r:id="rId8"/>
    <p:sldId id="260" r:id="rId9"/>
    <p:sldId id="261" r:id="rId10"/>
    <p:sldId id="262" r:id="rId11"/>
    <p:sldId id="27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F4BF-7CFA-4149-99F6-9A0FBCB82C5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605F3-9FD1-4EB3-8628-8C84B7658D8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1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605F3-9FD1-4EB3-8628-8C84B7658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F21B6-9C01-8C4D-86FF-58D73A3B7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6C06AA-8323-1D45-953D-298F21E3D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7ACC64-09BF-DF49-BD71-1865C078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82C1-9216-474B-B649-487C864C8B0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4981A-2D70-0348-B3B4-92B2B813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47030F-B463-EE4F-80A7-5DB4320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FDA4-ED10-204F-B84A-49586499635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4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CF87E-0758-FD4C-BF55-A6E4BA7D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E291B1-651C-284C-884F-1FF419154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D51A9-90F2-4046-BD84-4228F376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82C1-9216-474B-B649-487C864C8B0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71D80-D7A9-9642-9E14-8CC2D536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C8CEB-8083-F44B-9225-2ECD3313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FDA4-ED10-204F-B84A-49586499635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6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A56959-CDA9-CF4B-81C6-A3692FDA4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5A102F-8566-E945-93A2-D401923C7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381A7C-A626-8E4E-801E-403F4D79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82C1-9216-474B-B649-487C864C8B0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6C958-8318-3F45-A08F-A591352D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CDAEBF-73AD-C64E-A790-6EAD13D9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FDA4-ED10-204F-B84A-49586499635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1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55FF2-F377-9946-896D-761228F0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EDDC4-AC94-E749-A876-C99D51570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CB0BDB-0FAA-6B4F-A062-80F3E184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82C1-9216-474B-B649-487C864C8B0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3837C-05D1-7B4F-A0E0-89AE5B34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9003D-9D7B-6D4E-AC41-707EEDCE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FDA4-ED10-204F-B84A-49586499635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5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BCA14-C9A9-9444-9A85-0860E442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758E26-3872-9440-BE42-7157ED756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656FE-A971-384F-B1F0-9B87AADF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82C1-9216-474B-B649-487C864C8B0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74A12-06F6-694E-B684-02C47796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C489BD-C13B-BD44-BD02-E1A0E7B7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FDA4-ED10-204F-B84A-49586499635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7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9796C-4B33-A143-859A-7E23B1FF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811184-C1E7-A24E-B997-28DD01BD0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B7AD2A-E8C2-ED46-9FE6-41110F386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2FB4DC-D4DA-D64A-8C82-094DCC55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82C1-9216-474B-B649-487C864C8B0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626519-D8D2-3E46-8C3D-12A07C566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3B6186-F2AD-5941-B55C-C7D94D76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FDA4-ED10-204F-B84A-49586499635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2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DACBA-328B-5741-ACC7-CF9D8A3A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E2BD2D-C31F-F14E-8480-23E3AE40F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9038BC-BD55-5E4A-ABC0-37B6E6E8A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85F2F0-14BB-DC43-8C85-B44F7AF27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86AB42-4A1F-BC42-8099-05AC6EFD4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4B9767-60AE-374C-ADDB-6386C76B7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82C1-9216-474B-B649-487C864C8B0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4F7B9-D1EC-D949-9538-97052240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96FCE5-6A43-B742-953E-2301E738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FDA4-ED10-204F-B84A-49586499635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3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0B851-B312-5349-B8CE-F7F8C1A5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A6475A-BAE5-E344-B2D2-92790963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82C1-9216-474B-B649-487C864C8B0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2BFB66-38AE-694B-942F-0D579D53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26511B-BEB5-4A44-A373-81A082C1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FDA4-ED10-204F-B84A-49586499635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9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521C7A-B0B9-6D4A-8360-DDBEDA5E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82C1-9216-474B-B649-487C864C8B0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D56C83-6FAE-BC4E-9C89-2F5216F4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E3F109-B42A-C843-A2FB-3B1B73E5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FDA4-ED10-204F-B84A-49586499635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1F41D-0613-A145-8C25-EFCBB87AE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98FF2B-7D36-D645-89EC-79086E357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698C74-C3D1-9045-9B39-74C9518B3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5341A9-3A75-9641-8BE1-8E17CC28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82C1-9216-474B-B649-487C864C8B0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C16552-BDB4-2D4B-9A00-86070169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5B3F06-1396-9A47-A832-D0045D40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FDA4-ED10-204F-B84A-49586499635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0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5B89E-145F-AE4D-A036-8D9D982E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FF4A92-5E5A-CD4F-AA0F-551EECC41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CCDEB6-5A88-9E4B-AB8D-96819752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4C290-B6C4-4D46-BC10-A9AE68CA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82C1-9216-474B-B649-487C864C8B0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AD9BFB-2FF9-204B-80B1-5D8A1109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81003E-0F29-0646-8ED6-A715CCEF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FDA4-ED10-204F-B84A-49586499635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F78FD-ED33-E544-82F1-14668F5E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A583AF-80F9-2E4E-8CFC-FE1DA926B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CEEFCF-5707-CE4A-B88A-D0E51A572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82C1-9216-474B-B649-487C864C8B0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50371-7408-774A-A430-2955FE097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65D0A-20C7-9641-9746-F63DD141F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BFDA4-ED10-204F-B84A-49586499635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1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93CC03E-091C-EF4A-9974-78DBC24FA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12" y="1858467"/>
            <a:ext cx="5252850" cy="410799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3DCE35C-4EDA-CC4E-B810-1531B4CF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   ЯКІ  СВЯТА  ПРИНЕСЛА   НАМ  ВЕСНА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82BC013-D562-434D-9B97-190B8F62D1A2}"/>
              </a:ext>
            </a:extLst>
          </p:cNvPr>
          <p:cNvSpPr/>
          <p:nvPr/>
        </p:nvSpPr>
        <p:spPr>
          <a:xfrm>
            <a:off x="8901602" y="6308209"/>
            <a:ext cx="3046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Підготувала</a:t>
            </a:r>
            <a:r>
              <a:rPr lang="uk-UA"/>
              <a:t>: Світлана ГАЄВА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9342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B42A57C-C7C4-C948-9682-ABB721B43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1" y="298672"/>
            <a:ext cx="6963394" cy="3445667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C84C4D28-FA3E-5D41-B46A-8C5C36798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25" y="1293010"/>
            <a:ext cx="4271421" cy="4243864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2A64E83-DA33-B245-8547-7090E035F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89" y="3744339"/>
            <a:ext cx="3870049" cy="28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4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94A4284C-A19B-074B-B55B-F7B37CAF5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1" y="175095"/>
            <a:ext cx="11448519" cy="6148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DF179F-80F6-024E-858D-E6A5EE1DD1BE}"/>
              </a:ext>
            </a:extLst>
          </p:cNvPr>
          <p:cNvSpPr txBox="1"/>
          <p:nvPr/>
        </p:nvSpPr>
        <p:spPr>
          <a:xfrm>
            <a:off x="3613019" y="6211669"/>
            <a:ext cx="6094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f-ZA" sz="3600"/>
              <a:t>https://youtu.be/5S8rQqXoYlI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140867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2CAC508-FB37-7144-9CEE-C5F713B0B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1" y="1520581"/>
            <a:ext cx="11246486" cy="487712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6CAA5B7-DFCC-7D4C-BBD7-D9E9205EFB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5502"/>
            <a:ext cx="10515600" cy="1194198"/>
          </a:xfrm>
        </p:spPr>
        <p:txBody>
          <a:bodyPr>
            <a:normAutofit fontScale="90000"/>
          </a:bodyPr>
          <a:lstStyle/>
          <a:p>
            <a:r>
              <a:rPr lang="ru-RU"/>
              <a:t>    </a:t>
            </a: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8 ТРАВНЯ – ДЕНЬ ПАМ’ЯТІ  ТА</a:t>
            </a:r>
            <a:br>
              <a:rPr lang="ru-RU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                                                ПРИМИРЕННЯ</a:t>
            </a:r>
            <a:r>
              <a:rPr lang="ru-RU"/>
              <a:t>         </a:t>
            </a:r>
            <a:br>
              <a:rPr lang="ru-RU"/>
            </a:br>
            <a:r>
              <a:rPr lang="ru-RU"/>
              <a:t>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99625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C7E578D-2224-264C-AC86-1AB8BE636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7" y="296314"/>
            <a:ext cx="11394643" cy="61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9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FF34834-D328-034C-8209-57E7F3527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7" y="1147952"/>
            <a:ext cx="11286892" cy="547872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B557447-3924-6444-AA50-26DF278297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-7938"/>
            <a:ext cx="10515600" cy="1325563"/>
          </a:xfrm>
        </p:spPr>
        <p:txBody>
          <a:bodyPr/>
          <a:lstStyle/>
          <a:p>
            <a:r>
              <a:rPr lang="ru-RU"/>
              <a:t>                          ДЕНЬ  МАТЕРІ</a:t>
            </a:r>
          </a:p>
        </p:txBody>
      </p:sp>
    </p:spTree>
    <p:extLst>
      <p:ext uri="{BB962C8B-B14F-4D97-AF65-F5344CB8AC3E}">
        <p14:creationId xmlns:p14="http://schemas.microsoft.com/office/powerpoint/2010/main" val="3731841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9F16194-87EC-2A4E-BC86-9D55D7A19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8" y="875475"/>
            <a:ext cx="11461988" cy="5441414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4C3335E-C492-2246-B091-15473AD83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996696"/>
          </a:xfrm>
        </p:spPr>
        <p:txBody>
          <a:bodyPr/>
          <a:lstStyle/>
          <a:p>
            <a:r>
              <a:rPr lang="ru-RU"/>
              <a:t>                         </a:t>
            </a: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Р О З К А Ж 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64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35FFDCC-00B3-9F47-A6CF-D738F2323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1" y="1293009"/>
            <a:ext cx="11300361" cy="515856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05626F-A536-E549-B69E-8478AA0C53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8438"/>
            <a:ext cx="10515600" cy="1325562"/>
          </a:xfrm>
        </p:spPr>
        <p:txBody>
          <a:bodyPr/>
          <a:lstStyle/>
          <a:p>
            <a:r>
              <a:rPr lang="ru-RU"/>
              <a:t>                   </a:t>
            </a: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МІЖНАРОДНИЙ ДЕНЬ РОДИНИ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0B121BF-BC0F-F94A-809A-E9AF0E130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5" y="1247611"/>
            <a:ext cx="11543722" cy="528478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5B88FA1-DB42-094A-B47A-16754E1996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463"/>
            <a:ext cx="10515600" cy="1325562"/>
          </a:xfrm>
        </p:spPr>
        <p:txBody>
          <a:bodyPr/>
          <a:lstStyle/>
          <a:p>
            <a:r>
              <a:rPr lang="ru-RU"/>
              <a:t>                              </a:t>
            </a: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ТВОРЧЕ  ЗАВДАННЯ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80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10D6E01-85E5-2246-A2BB-5C3B7814C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5" y="1212196"/>
            <a:ext cx="11273424" cy="525285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5AEA81-3F98-CB42-A69C-8FB2B60868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88900"/>
            <a:ext cx="10515600" cy="1325563"/>
          </a:xfrm>
        </p:spPr>
        <p:txBody>
          <a:bodyPr/>
          <a:lstStyle/>
          <a:p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        ВСЕСВІТНІЙ  ДЕНЬ  ВИШИВАНКИ</a:t>
            </a:r>
          </a:p>
        </p:txBody>
      </p:sp>
    </p:spTree>
    <p:extLst>
      <p:ext uri="{BB962C8B-B14F-4D97-AF65-F5344CB8AC3E}">
        <p14:creationId xmlns:p14="http://schemas.microsoft.com/office/powerpoint/2010/main" val="3936810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8AB7544-EC1F-1E4A-AC9D-94C998FE5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8" y="1212196"/>
            <a:ext cx="11488926" cy="526631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FB9E730-2247-234B-9329-9C79ECA0EF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69850"/>
            <a:ext cx="10515600" cy="1325563"/>
          </a:xfrm>
        </p:spPr>
        <p:txBody>
          <a:bodyPr/>
          <a:lstStyle/>
          <a:p>
            <a:r>
              <a:rPr lang="ru-RU"/>
              <a:t>                     </a:t>
            </a: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ДЕНЬ  ЄВРОПИ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23B4EA6-185A-9B4F-99B3-0B1BC9D24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5" y="471410"/>
            <a:ext cx="10990578" cy="58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16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6930FAD-6BAF-6E49-ACE4-BDDE445D7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4" y="944011"/>
            <a:ext cx="11390339" cy="554797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C89BE0-C6A1-C248-91D3-AA357F7231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-311150"/>
            <a:ext cx="10515600" cy="1325563"/>
          </a:xfrm>
        </p:spPr>
        <p:txBody>
          <a:bodyPr/>
          <a:lstStyle/>
          <a:p>
            <a:r>
              <a:rPr lang="ru-RU"/>
              <a:t>                     </a:t>
            </a: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В П Р А В 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1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B056094-B16E-8F41-AC1C-24CF9F3C4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1" y="1543362"/>
            <a:ext cx="10789746" cy="4949514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C90B0A8-1506-264D-AE9B-11B0EF4AD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ru-RU"/>
              <a:t>                               </a:t>
            </a: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П Р И Г А Д А 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0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9EFDE9B-BF30-674E-B7E1-85A3D0451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1" y="202034"/>
            <a:ext cx="11488925" cy="635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7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26462D7-CA68-374B-B505-BEA6958B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92" y="282845"/>
            <a:ext cx="11030985" cy="63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2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102E2CD-9255-A948-9190-5E25D1284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6" y="1552575"/>
            <a:ext cx="10648448" cy="4817457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21EFC9A-D4E9-7F4A-BD01-E54BA73ED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92075"/>
            <a:ext cx="10515600" cy="1460500"/>
          </a:xfrm>
        </p:spPr>
        <p:txBody>
          <a:bodyPr/>
          <a:lstStyle/>
          <a:p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                          В Е Л И К Д Е Н Ь</a:t>
            </a:r>
          </a:p>
        </p:txBody>
      </p:sp>
    </p:spTree>
    <p:extLst>
      <p:ext uri="{BB962C8B-B14F-4D97-AF65-F5344CB8AC3E}">
        <p14:creationId xmlns:p14="http://schemas.microsoft.com/office/powerpoint/2010/main" val="390064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160688C-9C35-CE4D-8210-989F6830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5" y="242438"/>
            <a:ext cx="11313831" cy="63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4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3B321E4-FF61-5A46-A646-E39E87DE2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73093"/>
            <a:ext cx="8128000" cy="371181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B2E8BE1-8500-CC4C-9B98-44E8F87B00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2863"/>
            <a:ext cx="10515600" cy="1325562"/>
          </a:xfrm>
        </p:spPr>
        <p:txBody>
          <a:bodyPr/>
          <a:lstStyle/>
          <a:p>
            <a:r>
              <a:rPr lang="ru-RU"/>
              <a:t>         </a:t>
            </a: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ВЕЛИКОДНІ ТРАДИЦІЇ В УКРАЇНІ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9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36FA86-7C4B-2E45-9FE5-8612C643161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9" y="431002"/>
            <a:ext cx="11394644" cy="60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71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Широкий екран</PresentationFormat>
  <Paragraphs>15</Paragraphs>
  <Slides>20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   ЯКІ  СВЯТА  ПРИНЕСЛА   НАМ  ВЕСНА</vt:lpstr>
      <vt:lpstr>Презентація PowerPoint</vt:lpstr>
      <vt:lpstr>                               П Р И Г А Д А Й</vt:lpstr>
      <vt:lpstr>Презентація PowerPoint</vt:lpstr>
      <vt:lpstr>Презентація PowerPoint</vt:lpstr>
      <vt:lpstr>                          В Е Л И К Д Е Н Ь</vt:lpstr>
      <vt:lpstr>Презентація PowerPoint</vt:lpstr>
      <vt:lpstr>         ВЕЛИКОДНІ ТРАДИЦІЇ В УКРАЇНІ</vt:lpstr>
      <vt:lpstr>Презентація PowerPoint</vt:lpstr>
      <vt:lpstr>Презентація PowerPoint</vt:lpstr>
      <vt:lpstr>Презентація PowerPoint</vt:lpstr>
      <vt:lpstr>    8 ТРАВНЯ – ДЕНЬ ПАМ’ЯТІ  ТА                                                 ПРИМИРЕННЯ                                                        </vt:lpstr>
      <vt:lpstr>Презентація PowerPoint</vt:lpstr>
      <vt:lpstr>                          ДЕНЬ  МАТЕРІ</vt:lpstr>
      <vt:lpstr>                         Р О З К А Ж И</vt:lpstr>
      <vt:lpstr>                   МІЖНАРОДНИЙ ДЕНЬ РОДИНИ</vt:lpstr>
      <vt:lpstr>                              ТВОРЧЕ  ЗАВДАННЯ</vt:lpstr>
      <vt:lpstr>        ВСЕСВІТНІЙ  ДЕНЬ  ВИШИВАНКИ</vt:lpstr>
      <vt:lpstr>                     ДЕНЬ  ЄВРОПИ</vt:lpstr>
      <vt:lpstr>                     В П Р А В 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6</cp:revision>
  <dcterms:modified xsi:type="dcterms:W3CDTF">2022-06-01T08:12:01Z</dcterms:modified>
</cp:coreProperties>
</file>