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c0966c62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c0966c62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c0966c62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c0966c62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c0966c62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c0966c62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c0966c62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c0966c62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c0966c62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c0966c62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c0966c62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c0966c62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c0966c62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c0966c62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c0966c62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c0966c62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c35517d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c35517d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c0966c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c0966c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c0966c62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c0966c62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c0966c6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c0966c6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c0966c62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c0966c62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c0966c62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c0966c62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c0966c62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c0966c62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c0966c62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c0966c62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choollife.org.ua/773-2018/" TargetMode="External"/><Relationship Id="rId4" Type="http://schemas.openxmlformats.org/officeDocument/2006/relationships/hyperlink" Target="http://ukped.com/plan-konspekti/prirodoznavstvo/5639-zapam-yatay-na-maybuttya-zemna-voda-zemli-zhyttya-hodyna-spilkuvannia-2-i-klas.html" TargetMode="External"/><Relationship Id="rId5" Type="http://schemas.openxmlformats.org/officeDocument/2006/relationships/hyperlink" Target="https://svitppt.com.ua/himiya/voda-naydivovizhnisha-ta-naycinnisha-ridina.html" TargetMode="External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3525" y="1487300"/>
            <a:ext cx="8836800" cy="18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i="1"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Мета: </a:t>
            </a:r>
            <a:r>
              <a:rPr lang="ru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ознайомлювати учнів із значенням води в природі та в житті людини, навчити учнів розумно користуватись дарами природи, зокрема водою, викликати інтерес до знань про неї, вчити правильно та економно витрачати її ресурси; виховувати дбайливе ставлення до природних багатств, розуміння значимості та шанобливого ставлення до природи.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759950" y="409000"/>
            <a:ext cx="488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1155CC"/>
                </a:solidFill>
              </a:rPr>
              <a:t>ЗЕМНА ВОДА - ЗЕМЛІ ЖИТТЯ</a:t>
            </a:r>
            <a:endParaRPr b="1" sz="2000">
              <a:solidFill>
                <a:srgbClr val="1155CC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57600" y="4424650"/>
            <a:ext cx="347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lt1"/>
                </a:highlight>
              </a:rPr>
              <a:t>Підготувала: Саніє Емірамзаєва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235475" y="148725"/>
            <a:ext cx="8688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2350"/>
            <a:ext cx="9076200" cy="32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86750" y="61975"/>
            <a:ext cx="8923800" cy="27090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Люди на Землі дуже багато використовують води, а питної води є дуже мало. Тому це треба робити економно. 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Діяльність людини  по-різному впливає на  водний простір та живі організми, які живуть в ньому.  Іноді це призводить до повного винищення окремих видів тварин та рослин, а іноді до знищення усієї </a:t>
            </a:r>
            <a:r>
              <a:rPr i="1" lang="ru" sz="2050">
                <a:solidFill>
                  <a:schemeClr val="dk1"/>
                </a:solidFill>
                <a:highlight>
                  <a:srgbClr val="FFFFFF"/>
                </a:highlight>
              </a:rPr>
              <a:t>водної екосистеми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</a:rPr>
              <a:t>. Такі наслідки можуть принести вирубка дерев та кущів на берегах річок, будування гребель, гідроелектростанцій, каналів, зливання стічних вод і скидання у воду сміття  тощо.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/>
        </p:nvSpPr>
        <p:spPr>
          <a:xfrm>
            <a:off x="185900" y="161125"/>
            <a:ext cx="84777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50">
                <a:solidFill>
                  <a:srgbClr val="0000FF"/>
                </a:solidFill>
              </a:rPr>
              <a:t>Гра “Так чи ні” </a:t>
            </a:r>
            <a:endParaRPr b="1" sz="225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*</a:t>
            </a:r>
            <a:r>
              <a:rPr lang="ru" sz="1950">
                <a:solidFill>
                  <a:schemeClr val="dk1"/>
                </a:solidFill>
              </a:rPr>
              <a:t>    </a:t>
            </a:r>
            <a:r>
              <a:rPr lang="ru" sz="2050">
                <a:solidFill>
                  <a:schemeClr val="dk1"/>
                </a:solidFill>
              </a:rPr>
              <a:t>Залишати крани відкритими. 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*    Розливати воду. 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*    Закривати міцніше крани, щоб вода не капала. 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*    Витрачати марно воду. 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*    Мити посуд під водою, яка постійно тече. 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*    Закривати кран під час чищення зубів.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50">
                <a:solidFill>
                  <a:schemeClr val="dk1"/>
                </a:solidFill>
              </a:rPr>
              <a:t>*    С</a:t>
            </a:r>
            <a:r>
              <a:rPr lang="ru" sz="2050">
                <a:solidFill>
                  <a:schemeClr val="dk1"/>
                </a:solidFill>
              </a:rPr>
              <a:t>кидати у воду сміття.</a:t>
            </a:r>
            <a:endParaRPr sz="2050">
              <a:solidFill>
                <a:schemeClr val="dk1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175" y="2633700"/>
            <a:ext cx="3833174" cy="21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6575" y="2979050"/>
            <a:ext cx="2152900" cy="19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6275" y="161125"/>
            <a:ext cx="1797325" cy="21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/>
        </p:nvSpPr>
        <p:spPr>
          <a:xfrm>
            <a:off x="309850" y="99175"/>
            <a:ext cx="86262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50">
                <a:solidFill>
                  <a:srgbClr val="0000FF"/>
                </a:solidFill>
              </a:rPr>
              <a:t>Де зображено економне використання води в побуті, а де не економне?</a:t>
            </a:r>
            <a:endParaRPr b="1" sz="25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ru" sz="1050">
                <a:solidFill>
                  <a:srgbClr val="0000FF"/>
                </a:solidFill>
                <a:highlight>
                  <a:srgbClr val="FFFFFF"/>
                </a:highlight>
              </a:rPr>
              <a:t> </a:t>
            </a:r>
            <a:endParaRPr b="1" sz="105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5" y="768425"/>
            <a:ext cx="3268350" cy="38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625" y="1109425"/>
            <a:ext cx="3937600" cy="30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/>
        </p:nvSpPr>
        <p:spPr>
          <a:xfrm>
            <a:off x="508150" y="198300"/>
            <a:ext cx="8453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950">
                <a:solidFill>
                  <a:srgbClr val="9900FF"/>
                </a:solidFill>
              </a:rPr>
              <a:t>Де зображено економне використання води в побуті, а де не економне?</a:t>
            </a:r>
            <a:endParaRPr sz="1600">
              <a:solidFill>
                <a:srgbClr val="9900FF"/>
              </a:solidFill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875" y="1064875"/>
            <a:ext cx="3503825" cy="368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575" y="793200"/>
            <a:ext cx="3640176" cy="40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0" y="433800"/>
            <a:ext cx="904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8" name="Google Shape;148;p26"/>
          <p:cNvSpPr txBox="1"/>
          <p:nvPr/>
        </p:nvSpPr>
        <p:spPr>
          <a:xfrm>
            <a:off x="111550" y="198300"/>
            <a:ext cx="88866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Вода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- безцінний дарунок природи для всього живого на Землі. Прісної води небагато, тому її треба раціонально використовувати. На виробництві потрібно будувати очисні споруди, щоб менше шкідливих речовин 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потрапляє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у воду. Бережімо воду!!!</a:t>
            </a:r>
            <a:endParaRPr sz="2400"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075" y="1960800"/>
            <a:ext cx="3046625" cy="25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75" y="2156550"/>
            <a:ext cx="4192601" cy="261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/>
        </p:nvSpPr>
        <p:spPr>
          <a:xfrm>
            <a:off x="334625" y="285050"/>
            <a:ext cx="86016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Перегляд відео: Вода </a:t>
            </a: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https://www.youtube.com/watch?v=RmErh04ndGs&amp;ab_channel=%D0%A2%D0%B5%D0%BB%D0%B5%D0%BA%D0%B0%D0%BD%D0%B0%D0%BB%D0%9F%D0%9B%D0%AE%D0%A1%D0%9F%D0%9B%D0%AE%D0%A1</a:t>
            </a:r>
            <a:endParaRPr sz="100"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725" y="1376700"/>
            <a:ext cx="6527950" cy="356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75" y="1028700"/>
            <a:ext cx="7804499" cy="37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660575" y="198300"/>
            <a:ext cx="76929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Гра "Де сховалась краплина?". ПРИГОДИ КРАПЛИНКИ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https://www.youtube.com/watch?v=-ArQXV7xlRA&amp;ab_channel=%D0%A1%D1%96%D1%80%D0%B0T.%D0%90.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235475" y="4151975"/>
            <a:ext cx="872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Д</a:t>
            </a:r>
            <a:r>
              <a:rPr b="1" lang="ru"/>
              <a:t>жерела:</a:t>
            </a:r>
            <a:r>
              <a:rPr lang="ru" sz="1000"/>
              <a:t> </a:t>
            </a:r>
            <a:r>
              <a:rPr lang="ru" sz="1000" u="sng">
                <a:solidFill>
                  <a:schemeClr val="hlink"/>
                </a:solidFill>
                <a:hlinkClick r:id="rId3"/>
              </a:rPr>
              <a:t>https://www.schoollife.org.ua/773-2018/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chemeClr val="hlink"/>
                </a:solidFill>
                <a:hlinkClick r:id="rId4"/>
              </a:rPr>
              <a:t>http://ukped.com/plan-konspekti/prirodoznavstvo/5639-zapam-yatay-na-maybuttya-zemna-voda-zemli-zhyttya-hodyna-spilkuvannia-2-i-klas.html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chemeClr val="hlink"/>
                </a:solidFill>
                <a:hlinkClick r:id="rId5"/>
              </a:rPr>
              <a:t>https://svitppt.com.ua/himiya/voda-naydivovizhnisha-ta-naycinnisha-ridina.html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https://vseosvita.ua/library/prezentacia-ak-zberegti-vodu-92431.html</a:t>
            </a:r>
            <a:endParaRPr sz="1000"/>
          </a:p>
        </p:txBody>
      </p:sp>
      <p:sp>
        <p:nvSpPr>
          <p:cNvPr id="168" name="Google Shape;168;p29"/>
          <p:cNvSpPr txBox="1"/>
          <p:nvPr/>
        </p:nvSpPr>
        <p:spPr>
          <a:xfrm>
            <a:off x="0" y="173525"/>
            <a:ext cx="90600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Перегляд відео: Яке значення має вода для життя людей?</a:t>
            </a:r>
            <a:endParaRPr sz="2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https://www.youtube.com/watch?v=1V2NWJue_p8&amp;ab_channel=%D0%9D%D0%A3%D0%A8%D0%B4%D0%BB%D1%8F%D1%83%D1%87%D0%BD%D1%96%D0%B21-4%D0%BA%D0%BB%D0%B0%D1%81%D1%96%D0%B2</a:t>
            </a:r>
            <a:endParaRPr sz="1300"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74300" y="1318025"/>
            <a:ext cx="5300976" cy="27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23950" y="3700575"/>
            <a:ext cx="6407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Без неї ні суп, ні каша не вийде точно.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Якщо спрага здолала, потрібно випити її терміново.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867575" y="4759275"/>
            <a:ext cx="813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Джерело: https://mykniga.com.ua/poradi/zagadki-pro-vodu-dlya-ditej-doshkilnyat-i-shkolyariv-z-vidpovidyami.html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257850" y="1710375"/>
            <a:ext cx="3269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Дуже добродушна,</a:t>
            </a:r>
            <a:endParaRPr sz="19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Я м'яка, слухняна,</a:t>
            </a:r>
            <a:endParaRPr sz="19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Але коли я захочу,</a:t>
            </a:r>
            <a:endParaRPr sz="190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Навіть камінь источу.</a:t>
            </a:r>
            <a:endParaRPr sz="2400"/>
          </a:p>
        </p:txBody>
      </p:sp>
      <p:sp>
        <p:nvSpPr>
          <p:cNvPr id="64" name="Google Shape;64;p14"/>
          <p:cNvSpPr txBox="1"/>
          <p:nvPr/>
        </p:nvSpPr>
        <p:spPr>
          <a:xfrm>
            <a:off x="123950" y="235475"/>
            <a:ext cx="39537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Відгадайте загадки: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Якби не було її, знайте, діти,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Загинуло би все живе на світі,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Люди, тварини і квіти,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Про що йде мова, </a:t>
            </a:r>
            <a:r>
              <a:rPr lang="ru" sz="1900"/>
              <a:t>знаєш</a:t>
            </a:r>
            <a:r>
              <a:rPr lang="ru" sz="1900"/>
              <a:t> ти?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075" y="136325"/>
            <a:ext cx="2438825" cy="135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250" y="2296925"/>
            <a:ext cx="3100450" cy="13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3143375"/>
            <a:ext cx="2228025" cy="13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221950" y="236750"/>
            <a:ext cx="8611200" cy="1723800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</a:rPr>
              <a:t>Вода — найпоширеніша речовина на планеті, нею покрито 70,9 % поверхні Землі. Її сила настільки велика, що вона може розмивати гори, утворювати долини, руйнувати гірські породи. Попри те що вона бере участь у процесах органічного життя, вона може бути надзвичайно небезпечною. 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25" y="2466400"/>
            <a:ext cx="8551850" cy="24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86750" y="74375"/>
            <a:ext cx="88740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А вода це справжнє диво!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Як прожити без води?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З нею ми завжди щасливі,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З нею в нас нема біди.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Є вода — ростуть рослини: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Ліс, сади, рясні поля.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Це чудово для людини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І радіє вся Земля.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Плавають в водичці діти,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Риби у воді живуть.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Розцвітають в лузі квіти.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І рясні дощі ідуть.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Кругообіг повсякчасно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На Землі вода веде.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Тож з водою всім прекрасно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І біди нема ніде!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/>
              <a:t>Надія Красоткіна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/>
              <a:t>Джерело: https://dovidka.biz.ua/virsh-pro-vodu-ukrayinskoyu-movoyu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475" y="247875"/>
            <a:ext cx="5093925" cy="37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98300" y="272675"/>
            <a:ext cx="6965400" cy="3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Цікаво знати...</a:t>
            </a:r>
            <a:endParaRPr b="1" i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Вода — це рідина; вона прозора, безколірна, без запаху.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Близько 70 % Землі вкрито водою. І тільки 1 % з цієї води придатний для вживання.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Людина на 70 % складається з води.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Без води людина може прожити лише 5 днів.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Вода — провідник енергії, думки, почуттів.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300" y="2230925"/>
            <a:ext cx="2912575" cy="2661000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198300" y="334650"/>
            <a:ext cx="87378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Майже </a:t>
            </a:r>
            <a:r>
              <a:rPr lang="ru" sz="150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ru" sz="1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u" sz="150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ru" sz="1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поверхні нашої планети зайнято океанами і морями. Твердою водою – снігом і льодом – вкрито 20 % суші. Від води залежить клімат планети. Земля давно б висохла і перетворилася у шматок мертвого каменя, якби не вода.  тіло людини приблизно на </a:t>
            </a:r>
            <a:r>
              <a:rPr lang="ru" sz="150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ru" sz="1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ru" sz="150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ru" sz="17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складається з води.</a:t>
            </a:r>
            <a:endParaRPr sz="21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75" y="2151225"/>
            <a:ext cx="3751608" cy="249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4550" y="1866150"/>
            <a:ext cx="4098850" cy="24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123950" y="136325"/>
            <a:ext cx="8911200" cy="27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C2F34"/>
                </a:solidFill>
                <a:highlight>
                  <a:srgbClr val="FFFFFF"/>
                </a:highlight>
              </a:rPr>
              <a:t>Вода є середовищем, з яким прямо або опосередковано пов’язане життя усього живого на нашій планеті. Вона знаходиться в річках, струмках, озерах – це поверхнева вода, а в ґрунті, в геологічних підземних шарах – “підземна” вода. Коли ж вода вступає у хімічну реакцію з солями, то утворює мінеральну. У морях вода відома під назвою морської води.</a:t>
            </a:r>
            <a:endParaRPr sz="1850">
              <a:solidFill>
                <a:srgbClr val="2C2F3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00" y="2464300"/>
            <a:ext cx="3032850" cy="20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4125" y="2972425"/>
            <a:ext cx="2705100" cy="17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3300" y="2464300"/>
            <a:ext cx="2705100" cy="20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272675" y="285050"/>
            <a:ext cx="4784100" cy="3636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ru" sz="1950">
                <a:solidFill>
                  <a:srgbClr val="2C2F34"/>
                </a:solidFill>
                <a:latin typeface="Verdana"/>
                <a:ea typeface="Verdana"/>
                <a:cs typeface="Verdana"/>
                <a:sym typeface="Verdana"/>
              </a:rPr>
              <a:t>Під час кругообігу в природі вода випаровується, утворює хмари і випадає знову на земну поверхню у формі опадів. У тілах людей, тварин і рослин знаходиться велика кількість зв’язаної води, яка міститься у тканинах,  органах і клітинах.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6850" y="1814613"/>
            <a:ext cx="3457925" cy="2825825"/>
          </a:xfrm>
          <a:prstGeom prst="rect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240300" y="198300"/>
            <a:ext cx="86634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2C2F3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Порівняно з океаном і сушею прісні води займають невелику частину поверхні Землі, але їх значення для людини величезне. По-перше, прісноводні водойми – найзручніше і найдешевше джерело води для побутових і промислових потреб. По-друге, прісноводні екосистеми являють собою найзручніші і найдешевші  стічні канави, що приводить до постійного забруднення і поступової втрати запасів прісної води на планеті.</a:t>
            </a:r>
            <a:endParaRPr sz="2300"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50" y="2619375"/>
            <a:ext cx="3755375" cy="21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275" y="2619375"/>
            <a:ext cx="3755375" cy="21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