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17F2-D35F-4D85-B007-8587E1775320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518A-8990-4469-9F4F-146B753C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5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518A-8990-4469-9F4F-146B753C04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518A-8990-4469-9F4F-146B753C04C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24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8288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Правила літнього відпочинку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685032"/>
            <a:ext cx="2994082" cy="2029984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Підготувала: </a:t>
            </a:r>
            <a:r>
              <a:rPr lang="uk-UA" b="1" dirty="0" err="1" smtClean="0">
                <a:solidFill>
                  <a:srgbClr val="002060"/>
                </a:solidFill>
              </a:rPr>
              <a:t>Малінська</a:t>
            </a:r>
            <a:r>
              <a:rPr lang="uk-UA" b="1" dirty="0" smtClean="0">
                <a:solidFill>
                  <a:srgbClr val="002060"/>
                </a:solidFill>
              </a:rPr>
              <a:t> Є.І.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5715040" cy="358998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5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rgbClr val="002060"/>
                </a:solidFill>
              </a:rPr>
              <a:t>Улітку ми любимо купатися. Відпочинок біля води дуже корисний.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642918"/>
            <a:ext cx="6715172" cy="413340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Розгляньте малюнки і розкажіть яка небезпека може очікувати відпочиваючих?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51967" cy="402740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032" y="418117"/>
            <a:ext cx="4428545" cy="40139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Тест «Так чи ні?»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8646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Безпечні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купання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крутий берег;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іщане дно;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пологий берег;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улисте дно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068960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573016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149080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653136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72008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Пам'ятай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3351"/>
            <a:ext cx="7562280" cy="460851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8352" y="1484784"/>
            <a:ext cx="7473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спекотний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день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у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затінку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0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Одяг носи з легких натуральних  тканин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183880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>
                <a:solidFill>
                  <a:srgbClr val="FF0000"/>
                </a:solidFill>
              </a:rPr>
              <a:t>                Пам'ятай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29050" cy="383857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" t="106" r="-1337" b="18469"/>
          <a:stretch/>
        </p:blipFill>
        <p:spPr bwMode="auto">
          <a:xfrm>
            <a:off x="971600" y="401652"/>
            <a:ext cx="7029450" cy="411052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dirty="0" smtClean="0">
                <a:solidFill>
                  <a:srgbClr val="FF0000"/>
                </a:solidFill>
              </a:rPr>
              <a:t>Засмагати можна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2060"/>
                </a:solidFill>
              </a:rPr>
              <a:t>        зранку до 10 години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</a:t>
            </a:r>
            <a:r>
              <a:rPr lang="uk-UA" dirty="0" smtClean="0">
                <a:solidFill>
                  <a:srgbClr val="FF0000"/>
                </a:solidFill>
              </a:rPr>
              <a:t> або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dirty="0" smtClean="0">
                <a:solidFill>
                  <a:srgbClr val="002060"/>
                </a:solidFill>
              </a:rPr>
              <a:t>надвечір після 16 години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Пам'ятай!    </a:t>
            </a:r>
            <a:r>
              <a:rPr lang="uk-UA" dirty="0" smtClean="0">
                <a:solidFill>
                  <a:srgbClr val="002060"/>
                </a:solidFill>
              </a:rPr>
              <a:t>Дорослі завжди повинні знати, де ти знаходишся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7355"/>
            <a:ext cx="6048672" cy="419504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64807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Корисні поради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ÐÐ°ÑÑÐ¸Ð½ÐºÐ¸ Ð¿Ð¾ Ð·Ð°Ð¿ÑÐ¾ÑÑ Ð´Ðµ Ð¼Ð°ÑÑÑ Ð³ÑÐ°ÑÐ¸ÑÑ Ð´Ñ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980" y="950915"/>
            <a:ext cx="4622284" cy="42062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2220" y="5157193"/>
            <a:ext cx="7170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Грайся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тільки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у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дозволених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місцях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247531"/>
            <a:ext cx="72346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Обходь стороною</a:t>
            </a:r>
            <a:b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пустирі, будівельні </a:t>
            </a:r>
            <a:b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майданчики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6386" name="Picture 2" descr="ÐÐ°ÑÑÐ¸Ð½ÐºÐ¸ Ð¿Ð¾ Ð·Ð°Ð¿ÑÐ¾ÑÑ Ð¿ÑÑÑÐ¸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80520" cy="262889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464496" cy="272787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7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619836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Кататися на велосипеді, самокаті чи роликах можна там , де немає транспорту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7410" name="Picture 2" descr="ÐÐ°ÑÑÐ¸Ð½ÐºÐ¸ Ð¿Ð¾ Ð·Ð°Ð¿ÑÐ¾ÑÑ Ð´ÑÑÐ¸ ÐºÐ°ÑÐ°ÑÑÑÑÑ Ð½Ð° Ð²ÐµÐ»Ð¾ÑÐ¸Ð¿ÐµÐ´Ñ Ð¼Ð°Ð»Ñ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263680" cy="414316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3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4539317"/>
            <a:ext cx="511256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Полунички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й </a:t>
            </a:r>
            <a:r>
              <a:rPr lang="ru-RU" sz="2400" b="1" dirty="0" err="1">
                <a:solidFill>
                  <a:srgbClr val="002060"/>
                </a:solidFill>
              </a:rPr>
              <a:t>вишні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Зрілі</a:t>
            </a:r>
            <a:r>
              <a:rPr lang="ru-RU" sz="2400" b="1" dirty="0">
                <a:solidFill>
                  <a:srgbClr val="002060"/>
                </a:solidFill>
              </a:rPr>
              <a:t> у садку.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Бджоли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цвіту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На луку </a:t>
            </a:r>
            <a:r>
              <a:rPr lang="ru-RU" sz="2400" b="1" dirty="0" err="1">
                <a:solidFill>
                  <a:srgbClr val="002060"/>
                </a:solidFill>
              </a:rPr>
              <a:t>барвисті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квіти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Нам </a:t>
            </a:r>
            <a:r>
              <a:rPr lang="ru-RU" sz="2400" b="1" dirty="0" err="1">
                <a:solidFill>
                  <a:srgbClr val="002060"/>
                </a:solidFill>
              </a:rPr>
              <a:t>дарує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щедре</a:t>
            </a:r>
            <a:r>
              <a:rPr lang="ru-RU" sz="2400" b="1" dirty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001056" cy="3857652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293096"/>
            <a:ext cx="8183880" cy="105156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67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sz="6700" dirty="0">
                <a:solidFill>
                  <a:srgbClr val="C00000"/>
                </a:solidFill>
              </a:rPr>
              <a:t> </a:t>
            </a:r>
            <a:r>
              <a:rPr lang="uk-UA" sz="6700" dirty="0" smtClean="0">
                <a:solidFill>
                  <a:srgbClr val="C00000"/>
                </a:solidFill>
              </a:rPr>
              <a:t>        Пам’ятай</a:t>
            </a:r>
            <a:r>
              <a:rPr lang="uk-UA" sz="6700" dirty="0">
                <a:solidFill>
                  <a:srgbClr val="C00000"/>
                </a:solidFill>
              </a:rPr>
              <a:t>!                      </a:t>
            </a:r>
            <a:r>
              <a:rPr lang="uk-UA" dirty="0"/>
              <a:t/>
            </a:r>
            <a:br>
              <a:rPr lang="uk-UA" dirty="0"/>
            </a:br>
            <a:r>
              <a:rPr lang="uk-UA" sz="6000" dirty="0">
                <a:solidFill>
                  <a:srgbClr val="FF0000"/>
                </a:solidFill>
              </a:rPr>
              <a:t>Не можна </a:t>
            </a:r>
            <a:r>
              <a:rPr lang="uk-UA" sz="6000" dirty="0">
                <a:solidFill>
                  <a:srgbClr val="002060"/>
                </a:solidFill>
              </a:rPr>
              <a:t>брати у руки незнайомі предмети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746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½ÐµÐ±ÐµÑÐ¸ Ð´Ð¾ ÑÑÐº Ð½ÐµÐ·Ð½Ð°Ð¹Ð¾Ð¼Ñ Ð¿ÑÐµÐ´Ð¼ÐµÑÐ¸ Ð¼Ð°Ð»Ñ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143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     Літо! Канікули!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r>
              <a:rPr lang="uk-UA" dirty="0" smtClean="0">
                <a:solidFill>
                  <a:srgbClr val="002060"/>
                </a:solidFill>
              </a:rPr>
              <a:t>Пам'ятай про свою безпеку!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Будь відповідальним за себе і своє здоров'я!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5926"/>
            <a:ext cx="6457950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424136" cy="6766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  Під час канікул у нас найбільше часу для роз-ваг та </a:t>
            </a:r>
            <a:r>
              <a:rPr lang="uk-UA" sz="2800" dirty="0" err="1" smtClean="0">
                <a:solidFill>
                  <a:srgbClr val="002060"/>
                </a:solidFill>
              </a:rPr>
              <a:t>відпочиноку</a:t>
            </a:r>
            <a:r>
              <a:rPr lang="uk-UA" sz="2800" dirty="0" smtClean="0">
                <a:solidFill>
                  <a:srgbClr val="002060"/>
                </a:solidFill>
              </a:rPr>
              <a:t>. Людина належить до </a:t>
            </a:r>
            <a:r>
              <a:rPr lang="uk-UA" sz="2800" dirty="0" err="1" smtClean="0">
                <a:solidFill>
                  <a:srgbClr val="002060"/>
                </a:solidFill>
              </a:rPr>
              <a:t>приро-ди</a:t>
            </a:r>
            <a:r>
              <a:rPr lang="uk-UA" sz="2800" dirty="0" smtClean="0">
                <a:solidFill>
                  <a:srgbClr val="002060"/>
                </a:solidFill>
              </a:rPr>
              <a:t>. Тому  для нас найкращий відпочинок  - на природі , у лісі. Отже, під час відпочинку треба пам'ятати правила безпечної поведінки.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20688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Антоніна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Грицаюк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b="1" dirty="0" err="1" smtClean="0">
                <a:solidFill>
                  <a:srgbClr val="FF0000"/>
                </a:solidFill>
              </a:rPr>
              <a:t>Канікули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Канікули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канікули</a:t>
            </a:r>
            <a:r>
              <a:rPr lang="ru-RU" i="1" dirty="0">
                <a:solidFill>
                  <a:srgbClr val="002060"/>
                </a:solidFill>
              </a:rPr>
              <a:t> весела пора,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Їм</a:t>
            </a:r>
            <a:r>
              <a:rPr lang="ru-RU" i="1" dirty="0">
                <a:solidFill>
                  <a:srgbClr val="002060"/>
                </a:solidFill>
              </a:rPr>
              <a:t> так </a:t>
            </a:r>
            <a:r>
              <a:rPr lang="ru-RU" i="1" dirty="0" err="1">
                <a:solidFill>
                  <a:srgbClr val="002060"/>
                </a:solidFill>
              </a:rPr>
              <a:t>радіє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уся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дітвора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Літо</a:t>
            </a:r>
            <a:r>
              <a:rPr lang="ru-RU" i="1" dirty="0">
                <a:solidFill>
                  <a:srgbClr val="002060"/>
                </a:solidFill>
              </a:rPr>
              <a:t> настало – тепло принесло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Холоду на </a:t>
            </a:r>
            <a:r>
              <a:rPr lang="ru-RU" i="1" dirty="0" err="1">
                <a:solidFill>
                  <a:srgbClr val="002060"/>
                </a:solidFill>
              </a:rPr>
              <a:t>дворі</a:t>
            </a:r>
            <a:r>
              <a:rPr lang="ru-RU" i="1" dirty="0">
                <a:solidFill>
                  <a:srgbClr val="002060"/>
                </a:solidFill>
              </a:rPr>
              <a:t>, як і не </a:t>
            </a:r>
            <a:r>
              <a:rPr lang="ru-RU" i="1" dirty="0" err="1">
                <a:solidFill>
                  <a:srgbClr val="002060"/>
                </a:solidFill>
              </a:rPr>
              <a:t>було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Галас</a:t>
            </a:r>
            <a:r>
              <a:rPr lang="ru-RU" i="1" dirty="0">
                <a:solidFill>
                  <a:srgbClr val="002060"/>
                </a:solidFill>
              </a:rPr>
              <a:t> на </a:t>
            </a:r>
            <a:r>
              <a:rPr lang="ru-RU" i="1" dirty="0" err="1">
                <a:solidFill>
                  <a:srgbClr val="002060"/>
                </a:solidFill>
              </a:rPr>
              <a:t>річці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галас</a:t>
            </a:r>
            <a:r>
              <a:rPr lang="ru-RU" i="1" dirty="0">
                <a:solidFill>
                  <a:srgbClr val="002060"/>
                </a:solidFill>
              </a:rPr>
              <a:t> у </a:t>
            </a:r>
            <a:r>
              <a:rPr lang="ru-RU" i="1" dirty="0" err="1">
                <a:solidFill>
                  <a:srgbClr val="002060"/>
                </a:solidFill>
              </a:rPr>
              <a:t>дворі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Дітвора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радіє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чудовій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цій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порі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>
                <a:solidFill>
                  <a:srgbClr val="002060"/>
                </a:solidFill>
              </a:rPr>
              <a:t>Як же не </a:t>
            </a:r>
            <a:r>
              <a:rPr lang="ru-RU" i="1" dirty="0" err="1">
                <a:solidFill>
                  <a:srgbClr val="002060"/>
                </a:solidFill>
              </a:rPr>
              <a:t>радіти</a:t>
            </a:r>
            <a:r>
              <a:rPr lang="ru-RU" i="1" dirty="0">
                <a:solidFill>
                  <a:srgbClr val="002060"/>
                </a:solidFill>
              </a:rPr>
              <a:t>, як не </a:t>
            </a:r>
            <a:r>
              <a:rPr lang="ru-RU" i="1" dirty="0" err="1">
                <a:solidFill>
                  <a:srgbClr val="002060"/>
                </a:solidFill>
              </a:rPr>
              <a:t>веселитись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Невже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можна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літом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хоч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хвильку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журитись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0042"/>
            <a:ext cx="3651392" cy="371477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9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 -Чим ви можете зашкодити собі під час відпочинку  у лісі 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43924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 -Чим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можете </a:t>
            </a:r>
            <a:r>
              <a:rPr lang="ru-RU" dirty="0" err="1">
                <a:solidFill>
                  <a:srgbClr val="002060"/>
                </a:solidFill>
              </a:rPr>
              <a:t>зашкодити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відпочинку</a:t>
            </a:r>
            <a:r>
              <a:rPr lang="ru-RU" dirty="0">
                <a:solidFill>
                  <a:srgbClr val="002060"/>
                </a:solidFill>
              </a:rPr>
              <a:t>  у </a:t>
            </a:r>
            <a:r>
              <a:rPr lang="ru-RU" dirty="0" err="1">
                <a:solidFill>
                  <a:srgbClr val="002060"/>
                </a:solidFill>
              </a:rPr>
              <a:t>лісі</a:t>
            </a:r>
            <a:r>
              <a:rPr lang="ru-RU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5128" name="Picture 8" descr="ÐÐ°ÑÑÐ¸Ð½ÐºÐ¸ Ð¿Ð¾ Ð·Ð°Ð¿ÑÐ¾ÑÑ Ð¾ÑÑÑÐ¹Ð½Ñ ÑÐ³Ð¾Ð´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52"/>
          <a:stretch/>
        </p:blipFill>
        <p:spPr bwMode="auto">
          <a:xfrm>
            <a:off x="1691680" y="1384417"/>
            <a:ext cx="6076950" cy="351071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7371" y="461087"/>
            <a:ext cx="6909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Отруйні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рослини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Розкажіть про причини виник-</a:t>
            </a:r>
            <a:r>
              <a:rPr lang="uk-UA" dirty="0" err="1" smtClean="0">
                <a:solidFill>
                  <a:srgbClr val="002060"/>
                </a:solidFill>
              </a:rPr>
              <a:t>нення</a:t>
            </a:r>
            <a:r>
              <a:rPr lang="uk-UA" dirty="0" smtClean="0">
                <a:solidFill>
                  <a:srgbClr val="002060"/>
                </a:solidFill>
              </a:rPr>
              <a:t> пожежі в лісі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9724"/>
            <a:ext cx="5832648" cy="409156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38956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Запам'ятай! </a:t>
            </a:r>
            <a:r>
              <a:rPr lang="uk-UA" dirty="0" smtClean="0">
                <a:solidFill>
                  <a:srgbClr val="002060"/>
                </a:solidFill>
              </a:rPr>
              <a:t>До лісу, річки, ставка можна йти тільки з дорослими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15000" cy="424815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5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Усі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люблять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чека-</a:t>
            </a:r>
            <a:r>
              <a:rPr lang="ru-RU" dirty="0" err="1" smtClean="0">
                <a:solidFill>
                  <a:srgbClr val="002060"/>
                </a:solidFill>
              </a:rPr>
              <a:t>ють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подивиться — </a:t>
            </a:r>
            <a:r>
              <a:rPr lang="ru-RU" dirty="0" err="1">
                <a:solidFill>
                  <a:srgbClr val="002060"/>
                </a:solidFill>
              </a:rPr>
              <a:t>кожен</a:t>
            </a:r>
            <a:r>
              <a:rPr lang="ru-RU" dirty="0">
                <a:solidFill>
                  <a:srgbClr val="002060"/>
                </a:solidFill>
              </a:rPr>
              <a:t> скривиться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897" y="587525"/>
            <a:ext cx="5328592" cy="426287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2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-Яка користь людям від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 сонця?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 сонце може зашкодити?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-Які ознаки сонячного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удару?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-Яку треба надати допомогу?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 довго можна засмагати на протязі дня?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-У </a:t>
            </a:r>
            <a:r>
              <a:rPr lang="uk-UA" dirty="0">
                <a:solidFill>
                  <a:srgbClr val="002060"/>
                </a:solidFill>
              </a:rPr>
              <a:t>я</a:t>
            </a:r>
            <a:r>
              <a:rPr lang="uk-UA" dirty="0" smtClean="0">
                <a:solidFill>
                  <a:srgbClr val="002060"/>
                </a:solidFill>
              </a:rPr>
              <a:t>кі часи можна загоряти?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-Чому потрібно прикривати голо-</a:t>
            </a:r>
            <a:r>
              <a:rPr lang="uk-UA" dirty="0" err="1" smtClean="0">
                <a:solidFill>
                  <a:srgbClr val="002060"/>
                </a:solidFill>
              </a:rPr>
              <a:t>ву</a:t>
            </a:r>
            <a:r>
              <a:rPr lang="uk-UA" dirty="0" smtClean="0">
                <a:solidFill>
                  <a:srgbClr val="002060"/>
                </a:solidFill>
              </a:rPr>
              <a:t> від сонця?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ÐÐ°ÑÑÐ¸Ð½ÐºÐ¸ Ð¿Ð¾ Ð·Ð°Ð¿ÑÐ¾ÑÑ Ð½ÐµÐ·Ð½Ð°Ð¹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4624"/>
            <a:ext cx="1979740" cy="31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317</Words>
  <Application>Microsoft Office PowerPoint</Application>
  <PresentationFormat>Экран (4:3)</PresentationFormat>
  <Paragraphs>53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Правила літнього відпочинку</vt:lpstr>
      <vt:lpstr> Полунички й вишні Зрілі у садку. Бджоли раді цвіту На луку барвисті квіти. Нам дарує щедре…</vt:lpstr>
      <vt:lpstr>  Під час канікул у нас найбільше часу для роз-ваг та відпочиноку. Людина належить до приро-ди. Тому  для нас найкращий відпочинок  - на природі , у лісі. Отже, під час відпочинку треба пам'ятати правила безпечної поведінки.</vt:lpstr>
      <vt:lpstr>  -Чим ви можете зашкодити собі під час відпочинку  у лісі ?</vt:lpstr>
      <vt:lpstr> -Чим ви можете зашкодити собі під час відпочинку  у лісі ?</vt:lpstr>
      <vt:lpstr> Розкажіть про причини виник-нення пожежі в лісі</vt:lpstr>
      <vt:lpstr>Запам'ятай! До лісу, річки, ставка можна йти тільки з дорослими</vt:lpstr>
      <vt:lpstr>  Усі його люблять, усі його чека-ють, а хто подивиться — кожен скривиться </vt:lpstr>
      <vt:lpstr>-Яка користь людям від  сонця? -Як сонце може зашкодити? -Які ознаки сонячного  удару? -Яку треба надати допомогу? -Як довго можна засмагати на протязі дня?  -У які часи можна загоряти? -Чому потрібно прикривати голо-ву від сонця?</vt:lpstr>
      <vt:lpstr>   Улітку ми любимо купатися. Відпочинок біля води дуже корисний. </vt:lpstr>
      <vt:lpstr> Розгляньте малюнки і розкажіть яка небезпека може очікувати відпочиваючих?</vt:lpstr>
      <vt:lpstr>           Тест «Так чи ні?»</vt:lpstr>
      <vt:lpstr>                Пам'ятай </vt:lpstr>
      <vt:lpstr>Одяг носи з легких натуральних  тканин</vt:lpstr>
      <vt:lpstr>          Засмагати можна           зранку до 10 години                   або    надвечір після 16 години</vt:lpstr>
      <vt:lpstr>Пам'ятай!    Дорослі завжди повинні знати, де ти знаходишся</vt:lpstr>
      <vt:lpstr>             Корисні поради</vt:lpstr>
      <vt:lpstr>Обходь стороною пустирі, будівельні  майданчики</vt:lpstr>
      <vt:lpstr>Кататися на велосипеді, самокаті чи роликах можна там , де немає транспорту</vt:lpstr>
      <vt:lpstr>         Пам’ятай!                       Не можна брати у руки незнайомі предмети</vt:lpstr>
      <vt:lpstr>             Літо! Канікули!     Пам'ятай про свою безпеку!    Будь відповідальним за себе і своє здоров'я!</vt:lpstr>
      <vt:lpstr>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літнього відпочинку</dc:title>
  <dc:creator>пк</dc:creator>
  <cp:lastModifiedBy>c400</cp:lastModifiedBy>
  <cp:revision>16</cp:revision>
  <dcterms:created xsi:type="dcterms:W3CDTF">2018-05-20T10:46:44Z</dcterms:created>
  <dcterms:modified xsi:type="dcterms:W3CDTF">2010-06-21T21:25:30Z</dcterms:modified>
</cp:coreProperties>
</file>