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2" r:id="rId9"/>
    <p:sldId id="269" r:id="rId10"/>
    <p:sldId id="261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56" autoAdjust="0"/>
  </p:normalViewPr>
  <p:slideViewPr>
    <p:cSldViewPr snapToGrid="0">
      <p:cViewPr varScale="1">
        <p:scale>
          <a:sx n="79" d="100"/>
          <a:sy n="79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A4194-CCCB-4BFC-BC60-A6CEDB7DB3D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1C8C-5751-4DA8-965D-9CFF11CD44D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1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11C8C-5751-4DA8-965D-9CFF11CD44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63" y="537266"/>
            <a:ext cx="8001000" cy="2387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Обережно!</a:t>
            </a:r>
            <a:b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Вибухонебезпечні предмети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18" y="2872971"/>
            <a:ext cx="4391696" cy="38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C7DEED2-B034-4B89-A917-3E4A1FF0BAE0}"/>
              </a:ext>
            </a:extLst>
          </p:cNvPr>
          <p:cNvSpPr/>
          <p:nvPr/>
        </p:nvSpPr>
        <p:spPr>
          <a:xfrm>
            <a:off x="6466536" y="6488668"/>
            <a:ext cx="2677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893" y="4353059"/>
            <a:ext cx="7886700" cy="19771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C00000"/>
                </a:solidFill>
              </a:rPr>
              <a:t>Пам'ятайте</a:t>
            </a:r>
            <a:r>
              <a:rPr lang="ru-RU" dirty="0">
                <a:solidFill>
                  <a:srgbClr val="C00000"/>
                </a:solidFill>
              </a:rPr>
              <a:t>!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відреагують</a:t>
            </a:r>
            <a:r>
              <a:rPr lang="ru-RU" dirty="0"/>
              <a:t>, </a:t>
            </a:r>
            <a:r>
              <a:rPr lang="ru-RU" dirty="0" err="1"/>
              <a:t>виїдуть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вивезуть</a:t>
            </a:r>
            <a:r>
              <a:rPr lang="ru-RU" dirty="0"/>
              <a:t> та </a:t>
            </a:r>
            <a:r>
              <a:rPr lang="ru-RU" dirty="0" err="1"/>
              <a:t>знищать</a:t>
            </a:r>
            <a:r>
              <a:rPr lang="ru-RU" dirty="0"/>
              <a:t> </a:t>
            </a:r>
            <a:r>
              <a:rPr lang="ru-RU" dirty="0" err="1"/>
              <a:t>вибухонебезпечний</a:t>
            </a:r>
            <a:r>
              <a:rPr lang="ru-RU" dirty="0"/>
              <a:t> предмет в </a:t>
            </a:r>
            <a:r>
              <a:rPr lang="ru-RU" dirty="0" err="1"/>
              <a:t>установленому</a:t>
            </a:r>
            <a:r>
              <a:rPr lang="ru-RU" dirty="0"/>
              <a:t> порядку.</a:t>
            </a:r>
          </a:p>
        </p:txBody>
      </p:sp>
      <p:pic>
        <p:nvPicPr>
          <p:cNvPr id="5122" name="Picture 2" descr="http://polissya.net/images/stories/berezen13/img09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42" y="137575"/>
            <a:ext cx="5492796" cy="41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3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03" y="169103"/>
            <a:ext cx="8771808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Особливу небезпеку становлять піротехнічні вироби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6" y="90184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4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42" y="244700"/>
            <a:ext cx="8875958" cy="42629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ж, </a:t>
            </a:r>
            <a:r>
              <a:rPr lang="ru-RU" dirty="0" err="1"/>
              <a:t>ви</a:t>
            </a:r>
            <a:r>
              <a:rPr lang="ru-RU" dirty="0"/>
              <a:t> все ж таки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скористатись</a:t>
            </a:r>
            <a:r>
              <a:rPr lang="ru-RU" dirty="0"/>
              <a:t> </a:t>
            </a:r>
            <a:r>
              <a:rPr lang="ru-RU" dirty="0" err="1"/>
              <a:t>піротехнічними</a:t>
            </a:r>
            <a:r>
              <a:rPr lang="ru-RU" dirty="0"/>
              <a:t> </a:t>
            </a:r>
            <a:r>
              <a:rPr lang="ru-RU" dirty="0" err="1"/>
              <a:t>виробами</a:t>
            </a:r>
            <a:r>
              <a:rPr lang="ru-RU" dirty="0"/>
              <a:t>, </a:t>
            </a:r>
            <a:r>
              <a:rPr lang="ru-RU" dirty="0" err="1"/>
              <a:t>Запам’ятайте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правила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ними: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зберігайте</a:t>
            </a:r>
            <a:r>
              <a:rPr lang="ru-RU" dirty="0"/>
              <a:t> </a:t>
            </a:r>
            <a:r>
              <a:rPr lang="ru-RU" dirty="0" err="1"/>
              <a:t>піротехнічні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у недоступному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не допускайте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вогню</a:t>
            </a:r>
            <a:r>
              <a:rPr lang="ru-RU" dirty="0"/>
              <a:t> у </a:t>
            </a:r>
            <a:r>
              <a:rPr lang="ru-RU" dirty="0" err="1"/>
              <a:t>приміщенні</a:t>
            </a:r>
            <a:r>
              <a:rPr lang="ru-RU" dirty="0"/>
              <a:t>, де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розташовуйте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обігрівальних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не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піротехнічні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ігор</a:t>
            </a:r>
            <a:r>
              <a:rPr lang="ru-RU" dirty="0"/>
              <a:t>, а </a:t>
            </a:r>
            <a:r>
              <a:rPr lang="ru-RU" dirty="0" err="1"/>
              <a:t>застосовуйте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дотримуйтесь</a:t>
            </a:r>
            <a:r>
              <a:rPr lang="ru-RU" dirty="0"/>
              <a:t> </a:t>
            </a:r>
            <a:r>
              <a:rPr lang="ru-RU" dirty="0" err="1"/>
              <a:t>інструкцій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піротехнічні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• запускайте </a:t>
            </a:r>
            <a:r>
              <a:rPr lang="ru-RU" dirty="0" err="1"/>
              <a:t>піротехнічні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, за </a:t>
            </a:r>
            <a:r>
              <a:rPr lang="ru-RU" dirty="0" err="1"/>
              <a:t>відсутності</a:t>
            </a:r>
            <a:r>
              <a:rPr lang="ru-RU" dirty="0"/>
              <a:t> сильного </a:t>
            </a:r>
            <a:r>
              <a:rPr lang="ru-RU" dirty="0" err="1"/>
              <a:t>вітру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не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піротехнічні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для </a:t>
            </a:r>
            <a:r>
              <a:rPr lang="ru-RU" dirty="0" err="1"/>
              <a:t>пустощів</a:t>
            </a:r>
            <a:r>
              <a:rPr lang="ru-RU" dirty="0"/>
              <a:t>, </a:t>
            </a:r>
            <a:r>
              <a:rPr lang="ru-RU" dirty="0" err="1"/>
              <a:t>застосовуйте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.</a:t>
            </a:r>
          </a:p>
        </p:txBody>
      </p:sp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25" y="4409697"/>
            <a:ext cx="3823906" cy="24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5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3335"/>
            <a:ext cx="7886700" cy="58936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Категорично </a:t>
            </a:r>
            <a:r>
              <a:rPr lang="ru-RU" dirty="0" err="1"/>
              <a:t>забороняється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піротехнічні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в </a:t>
            </a:r>
            <a:r>
              <a:rPr lang="ru-RU" dirty="0" err="1"/>
              <a:t>кишенях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спалювати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багатті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розбирати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та </a:t>
            </a:r>
            <a:r>
              <a:rPr lang="ru-RU" dirty="0" err="1"/>
              <a:t>піддавати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механічним</a:t>
            </a:r>
            <a:r>
              <a:rPr lang="ru-RU" dirty="0"/>
              <a:t> </a:t>
            </a:r>
            <a:r>
              <a:rPr lang="ru-RU" dirty="0" err="1"/>
              <a:t>впливам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Ð¿ÑÑÐ¾ÑÐµÑÐ½ÑÑÐ½Ñ Ð²Ð¸ÑÐ¾Ð±Ð¸ Ð¿ÑÐ°Ð²Ð¸Ð»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2347174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2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Ваша безпека в ваших руках!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Ð ÐµÐ·ÑÐ»ÑÑÐ°Ñ Ð¿Ð¾ÑÑÐºÑ Ð·Ð¾Ð±ÑÐ°Ð¶ÐµÐ½Ñ Ð·Ð° Ð·Ð°Ð¿Ð¸ÑÐ¾Ð¼ &quot;Ð²Ð·ÑÑ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7" y="1825792"/>
            <a:ext cx="7179899" cy="47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2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72732" y="734096"/>
            <a:ext cx="7856113" cy="4700789"/>
          </a:xfrm>
          <a:prstGeom prst="round2Diag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Запам’ятайте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 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випадково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виявили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вибухонебезпечний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предмет,до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торкатися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небезпечно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Знешкоджувати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вибухонебезпечні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правотільки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спеціально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підготовлені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фахівці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піротехнічних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груп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пройшли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фахову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підготовку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практичні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навички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вибуховими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речовинами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різноманітними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боєприпасами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5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20" y="112735"/>
            <a:ext cx="8541108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залишились</a:t>
            </a:r>
            <a:r>
              <a:rPr lang="ru-RU" dirty="0"/>
              <a:t> нам у </a:t>
            </a:r>
            <a:r>
              <a:rPr lang="ru-RU" dirty="0" err="1"/>
              <a:t>спадок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але і в </a:t>
            </a:r>
            <a:r>
              <a:rPr lang="ru-RU" dirty="0" err="1"/>
              <a:t>післявоєнний</a:t>
            </a:r>
            <a:r>
              <a:rPr lang="ru-RU" dirty="0"/>
              <a:t> час </a:t>
            </a:r>
            <a:r>
              <a:rPr lang="ru-RU" dirty="0" err="1"/>
              <a:t>цей</a:t>
            </a:r>
            <a:r>
              <a:rPr lang="ru-RU" dirty="0"/>
              <a:t> «арсенал»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поповнювався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боєприпасами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вибухнули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причин на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полігонах</a:t>
            </a:r>
            <a:r>
              <a:rPr lang="ru-RU" dirty="0"/>
              <a:t> та за </a:t>
            </a:r>
            <a:r>
              <a:rPr lang="ru-RU" dirty="0" err="1"/>
              <a:t>їх</a:t>
            </a:r>
            <a:r>
              <a:rPr lang="ru-RU" dirty="0"/>
              <a:t> межами.</a:t>
            </a:r>
          </a:p>
          <a:p>
            <a:pPr algn="just"/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боєприпасів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сильно </a:t>
            </a:r>
            <a:r>
              <a:rPr lang="ru-RU" dirty="0" err="1"/>
              <a:t>змінюється</a:t>
            </a:r>
            <a:r>
              <a:rPr lang="ru-RU" dirty="0"/>
              <a:t>: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вони </a:t>
            </a:r>
            <a:r>
              <a:rPr lang="ru-RU" dirty="0" err="1"/>
              <a:t>деформуються</a:t>
            </a:r>
            <a:r>
              <a:rPr lang="ru-RU" dirty="0"/>
              <a:t>, </a:t>
            </a:r>
            <a:r>
              <a:rPr lang="ru-RU" dirty="0" err="1"/>
              <a:t>іржавіють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вони не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вибухати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невеликого </a:t>
            </a:r>
            <a:r>
              <a:rPr lang="ru-RU" dirty="0" err="1"/>
              <a:t>тертя</a:t>
            </a:r>
            <a:r>
              <a:rPr lang="ru-RU" dirty="0"/>
              <a:t>, </a:t>
            </a:r>
            <a:r>
              <a:rPr lang="ru-RU" dirty="0" err="1"/>
              <a:t>струсу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легкого удару.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Ð±Ð¾ÐÐ¿ÑÐ¸Ð¿Ð°ÑÐ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5"/>
          <a:stretch/>
        </p:blipFill>
        <p:spPr bwMode="auto">
          <a:xfrm>
            <a:off x="1736035" y="4253948"/>
            <a:ext cx="6198566" cy="25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3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923" y="21576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у </a:t>
            </a:r>
            <a:r>
              <a:rPr lang="ru-RU" dirty="0" err="1"/>
              <a:t>вибухонебезпечних</a:t>
            </a:r>
            <a:r>
              <a:rPr lang="ru-RU" dirty="0"/>
              <a:t> предметах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ініціювання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вибухівки</a:t>
            </a:r>
            <a:r>
              <a:rPr lang="ru-RU" dirty="0"/>
              <a:t> </a:t>
            </a:r>
            <a:r>
              <a:rPr lang="ru-RU" dirty="0" err="1"/>
              <a:t>боєприпаса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у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,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та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боєприпаса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– </a:t>
            </a:r>
            <a:r>
              <a:rPr lang="ru-RU" b="1" i="1" dirty="0" err="1"/>
              <a:t>пікрати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білуватих</a:t>
            </a:r>
            <a:r>
              <a:rPr lang="ru-RU" dirty="0"/>
              <a:t> </a:t>
            </a:r>
            <a:r>
              <a:rPr lang="ru-RU" dirty="0" err="1"/>
              <a:t>порошкоподібних</a:t>
            </a:r>
            <a:r>
              <a:rPr lang="ru-RU" dirty="0"/>
              <a:t> </a:t>
            </a:r>
            <a:r>
              <a:rPr lang="ru-RU" dirty="0" err="1"/>
              <a:t>наростів</a:t>
            </a:r>
            <a:r>
              <a:rPr lang="ru-RU" dirty="0"/>
              <a:t>. </a:t>
            </a:r>
            <a:r>
              <a:rPr lang="ru-RU" dirty="0" err="1"/>
              <a:t>Пікрати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вибухати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тертя</a:t>
            </a:r>
            <a:r>
              <a:rPr lang="ru-RU" dirty="0"/>
              <a:t>, </a:t>
            </a:r>
            <a:r>
              <a:rPr lang="ru-RU" dirty="0" err="1"/>
              <a:t>іскри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удару.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0" y="3769711"/>
            <a:ext cx="5344734" cy="30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7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До </a:t>
            </a:r>
            <a:r>
              <a:rPr lang="ru-RU" b="1" dirty="0" err="1">
                <a:solidFill>
                  <a:srgbClr val="002060"/>
                </a:solidFill>
              </a:rPr>
              <a:t>вибухонебезпечних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предметів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відносяться</a:t>
            </a:r>
            <a:r>
              <a:rPr lang="ru-RU" b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57" y="1297591"/>
            <a:ext cx="6609277" cy="543806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 –          </a:t>
            </a:r>
            <a:r>
              <a:rPr lang="ru-RU" dirty="0" err="1"/>
              <a:t>вибухові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—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з’єднання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(</a:t>
            </a:r>
            <a:r>
              <a:rPr lang="ru-RU" dirty="0" err="1"/>
              <a:t>нагрівання</a:t>
            </a:r>
            <a:r>
              <a:rPr lang="ru-RU" dirty="0"/>
              <a:t>, удар, </a:t>
            </a:r>
            <a:r>
              <a:rPr lang="ru-RU" dirty="0" err="1"/>
              <a:t>тертя</a:t>
            </a:r>
            <a:r>
              <a:rPr lang="ru-RU" dirty="0"/>
              <a:t>, </a:t>
            </a:r>
            <a:r>
              <a:rPr lang="ru-RU" dirty="0" err="1"/>
              <a:t>вибух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вибухового</a:t>
            </a:r>
            <a:r>
              <a:rPr lang="ru-RU" dirty="0"/>
              <a:t> пристрою) до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саморосповсюджується</a:t>
            </a:r>
            <a:r>
              <a:rPr lang="ru-RU" dirty="0"/>
              <a:t> з </a:t>
            </a:r>
            <a:r>
              <a:rPr lang="ru-RU" dirty="0" err="1"/>
              <a:t>виділенням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і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;</a:t>
            </a:r>
          </a:p>
          <a:p>
            <a:pPr marL="0" indent="0" fontAlgn="base">
              <a:buNone/>
            </a:pPr>
            <a:r>
              <a:rPr lang="ru-RU" dirty="0"/>
              <a:t>–          </a:t>
            </a:r>
            <a:r>
              <a:rPr lang="ru-RU" dirty="0" err="1"/>
              <a:t>боєприпаси</a:t>
            </a:r>
            <a:r>
              <a:rPr lang="ru-RU" dirty="0"/>
              <a:t> –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одноразового </a:t>
            </a:r>
            <a:r>
              <a:rPr lang="ru-RU" dirty="0" err="1"/>
              <a:t>вживання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 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супротивника. До </a:t>
            </a:r>
            <a:r>
              <a:rPr lang="ru-RU" dirty="0" err="1"/>
              <a:t>боєприпасів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–  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ракет;</a:t>
            </a:r>
          </a:p>
          <a:p>
            <a:pPr marL="0" indent="0" fontAlgn="base">
              <a:buNone/>
            </a:pPr>
            <a:r>
              <a:rPr lang="ru-RU" dirty="0"/>
              <a:t>– </a:t>
            </a:r>
            <a:r>
              <a:rPr lang="ru-RU" dirty="0" err="1"/>
              <a:t>авіаційні</a:t>
            </a:r>
            <a:r>
              <a:rPr lang="ru-RU" dirty="0"/>
              <a:t> бомби;   </a:t>
            </a:r>
          </a:p>
          <a:p>
            <a:pPr marL="0" indent="0" fontAlgn="base">
              <a:buNone/>
            </a:pPr>
            <a:r>
              <a:rPr lang="ru-RU" dirty="0"/>
              <a:t>– </a:t>
            </a:r>
            <a:r>
              <a:rPr lang="ru-RU" dirty="0" err="1"/>
              <a:t>артилерійські</a:t>
            </a:r>
            <a:r>
              <a:rPr lang="ru-RU" dirty="0"/>
              <a:t> </a:t>
            </a:r>
            <a:r>
              <a:rPr lang="ru-RU" dirty="0" err="1"/>
              <a:t>боєприпаси</a:t>
            </a:r>
            <a:r>
              <a:rPr lang="ru-RU" dirty="0"/>
              <a:t> (снаряди, </a:t>
            </a:r>
            <a:r>
              <a:rPr lang="ru-RU" dirty="0" err="1"/>
              <a:t>міни</a:t>
            </a:r>
            <a:r>
              <a:rPr lang="ru-RU" dirty="0"/>
              <a:t>);</a:t>
            </a:r>
          </a:p>
          <a:p>
            <a:endParaRPr lang="ru-RU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²Ð¸Ð±ÑÑÐ¾Ð²Ñ ÑÐµÑÐ¾Ð²Ð¸Ð½Ð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5"/>
          <a:stretch/>
        </p:blipFill>
        <p:spPr bwMode="auto">
          <a:xfrm>
            <a:off x="6919070" y="1272065"/>
            <a:ext cx="2171369" cy="18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 ÐµÐ·ÑÐ»ÑÑÐ°Ñ Ð¿Ð¾ÑÑÐºÑ Ð·Ð¾Ð±ÑÐ°Ð¶ÐµÐ½Ñ Ð·Ð° Ð·Ð°Ð¿Ð¸ÑÐ¾Ð¼ &quot;Ð±Ð¾ÐÐ¿ÑÐ¸Ð¿Ð°ÑÐ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30" y="3696237"/>
            <a:ext cx="2338309" cy="31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3" y="528034"/>
            <a:ext cx="5692462" cy="61689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інженерні</a:t>
            </a:r>
            <a:r>
              <a:rPr lang="ru-RU" dirty="0"/>
              <a:t> </a:t>
            </a:r>
            <a:r>
              <a:rPr lang="ru-RU" dirty="0" err="1"/>
              <a:t>боєприпаси</a:t>
            </a:r>
            <a:r>
              <a:rPr lang="ru-RU" dirty="0"/>
              <a:t> (</a:t>
            </a:r>
            <a:r>
              <a:rPr lang="ru-RU" dirty="0" err="1"/>
              <a:t>протитанкові</a:t>
            </a:r>
            <a:r>
              <a:rPr lang="ru-RU" dirty="0"/>
              <a:t> і </a:t>
            </a:r>
            <a:r>
              <a:rPr lang="ru-RU" dirty="0" err="1"/>
              <a:t>протипіхотні</a:t>
            </a:r>
            <a:r>
              <a:rPr lang="ru-RU" dirty="0"/>
              <a:t> </a:t>
            </a:r>
            <a:r>
              <a:rPr lang="ru-RU" dirty="0" err="1"/>
              <a:t>міни</a:t>
            </a:r>
            <a:r>
              <a:rPr lang="ru-RU" dirty="0"/>
              <a:t>);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ручні</a:t>
            </a:r>
            <a:r>
              <a:rPr lang="ru-RU" dirty="0"/>
              <a:t> </a:t>
            </a:r>
            <a:r>
              <a:rPr lang="ru-RU" dirty="0" err="1"/>
              <a:t>гранати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стрілецькі</a:t>
            </a:r>
            <a:r>
              <a:rPr lang="ru-RU" dirty="0"/>
              <a:t> </a:t>
            </a:r>
            <a:r>
              <a:rPr lang="ru-RU" dirty="0" err="1"/>
              <a:t>боєприпаси</a:t>
            </a:r>
            <a:r>
              <a:rPr lang="ru-RU" dirty="0"/>
              <a:t> (</a:t>
            </a:r>
            <a:r>
              <a:rPr lang="ru-RU" dirty="0" err="1"/>
              <a:t>патрони</a:t>
            </a:r>
            <a:r>
              <a:rPr lang="ru-RU" dirty="0"/>
              <a:t> до </a:t>
            </a:r>
            <a:r>
              <a:rPr lang="ru-RU" dirty="0" err="1"/>
              <a:t>пістолетів</a:t>
            </a:r>
            <a:r>
              <a:rPr lang="ru-RU" dirty="0"/>
              <a:t>, </a:t>
            </a:r>
            <a:r>
              <a:rPr lang="ru-RU" dirty="0" err="1"/>
              <a:t>автоматів</a:t>
            </a:r>
            <a:r>
              <a:rPr lang="ru-RU" dirty="0"/>
              <a:t>, </a:t>
            </a:r>
            <a:r>
              <a:rPr lang="ru-RU" dirty="0" err="1"/>
              <a:t>гранатометів</a:t>
            </a:r>
            <a:r>
              <a:rPr lang="ru-RU" dirty="0"/>
              <a:t>).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освітлювальні</a:t>
            </a:r>
            <a:r>
              <a:rPr lang="ru-RU" dirty="0"/>
              <a:t>, </a:t>
            </a:r>
            <a:r>
              <a:rPr lang="ru-RU" dirty="0" err="1"/>
              <a:t>імітаційні</a:t>
            </a:r>
            <a:r>
              <a:rPr lang="ru-RU" dirty="0"/>
              <a:t>,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вибухові</a:t>
            </a:r>
            <a:r>
              <a:rPr lang="ru-RU" dirty="0"/>
              <a:t> </a:t>
            </a:r>
            <a:r>
              <a:rPr lang="ru-RU" dirty="0" err="1"/>
              <a:t>пакети</a:t>
            </a:r>
            <a:r>
              <a:rPr lang="ru-RU" dirty="0"/>
              <a:t> та </a:t>
            </a:r>
            <a:r>
              <a:rPr lang="ru-RU" dirty="0" err="1"/>
              <a:t>петарди</a:t>
            </a:r>
            <a:r>
              <a:rPr lang="ru-RU" dirty="0"/>
              <a:t>, </a:t>
            </a:r>
            <a:r>
              <a:rPr lang="ru-RU" dirty="0" err="1"/>
              <a:t>освітлювальні</a:t>
            </a:r>
            <a:r>
              <a:rPr lang="ru-RU" dirty="0"/>
              <a:t>, </a:t>
            </a:r>
            <a:r>
              <a:rPr lang="ru-RU" dirty="0" err="1"/>
              <a:t>сигнальні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димові</a:t>
            </a:r>
            <a:r>
              <a:rPr lang="ru-RU" dirty="0"/>
              <a:t> </a:t>
            </a:r>
            <a:r>
              <a:rPr lang="ru-RU" dirty="0" err="1"/>
              <a:t>гранати</a:t>
            </a:r>
            <a:r>
              <a:rPr lang="ru-RU" dirty="0"/>
              <a:t> та шашки.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±Ð¾ÐÐ¿ÑÐ¸Ð¿Ð°ÑÐ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45568"/>
          <a:stretch/>
        </p:blipFill>
        <p:spPr bwMode="auto">
          <a:xfrm rot="5400000">
            <a:off x="4773513" y="2283532"/>
            <a:ext cx="6268790" cy="1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231820"/>
            <a:ext cx="8116105" cy="14588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При </a:t>
            </a:r>
            <a:r>
              <a:rPr lang="ru-RU" b="1" dirty="0" err="1">
                <a:solidFill>
                  <a:schemeClr val="tx2"/>
                </a:solidFill>
              </a:rPr>
              <a:t>знаходженні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серійних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мін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снарядів</a:t>
            </a:r>
            <a:r>
              <a:rPr lang="ru-RU" b="1" dirty="0">
                <a:solidFill>
                  <a:schemeClr val="tx2"/>
                </a:solidFill>
              </a:rPr>
              <a:t>, гранат: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3" y="1275008"/>
            <a:ext cx="4972271" cy="542200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ЗАБОРОНЕНО: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 err="1"/>
              <a:t>Наближатися</a:t>
            </a:r>
            <a:r>
              <a:rPr lang="ru-RU" dirty="0"/>
              <a:t> до предмету;</a:t>
            </a:r>
          </a:p>
          <a:p>
            <a:pPr marL="0" indent="0" algn="just">
              <a:buNone/>
            </a:pPr>
            <a:r>
              <a:rPr lang="ru-RU" dirty="0" err="1"/>
              <a:t>Пересувати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в руки;</a:t>
            </a:r>
          </a:p>
          <a:p>
            <a:pPr marL="0" indent="0" algn="just">
              <a:buNone/>
            </a:pPr>
            <a:r>
              <a:rPr lang="ru-RU" dirty="0" err="1"/>
              <a:t>Розряджати</a:t>
            </a:r>
            <a:r>
              <a:rPr lang="ru-RU" dirty="0"/>
              <a:t>, </a:t>
            </a:r>
            <a:r>
              <a:rPr lang="ru-RU" dirty="0" err="1"/>
              <a:t>кидати</a:t>
            </a:r>
            <a:r>
              <a:rPr lang="ru-RU" dirty="0"/>
              <a:t>, </a:t>
            </a:r>
            <a:r>
              <a:rPr lang="ru-RU" dirty="0" err="1"/>
              <a:t>ударяти</a:t>
            </a:r>
            <a:r>
              <a:rPr lang="ru-RU" dirty="0"/>
              <a:t> по </a:t>
            </a:r>
            <a:r>
              <a:rPr lang="ru-RU" dirty="0" err="1"/>
              <a:t>ньому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 err="1"/>
              <a:t>Розпалювати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багаття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кидати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предмет;</a:t>
            </a:r>
          </a:p>
          <a:p>
            <a:pPr marL="0" indent="0" algn="just">
              <a:buNone/>
            </a:pPr>
            <a:r>
              <a:rPr lang="ru-RU" dirty="0" err="1"/>
              <a:t>Приносити</a:t>
            </a:r>
            <a:r>
              <a:rPr lang="ru-RU" dirty="0"/>
              <a:t> предмет до дому, у </a:t>
            </a:r>
            <a:r>
              <a:rPr lang="ru-RU" dirty="0" err="1"/>
              <a:t>табір</a:t>
            </a:r>
            <a:r>
              <a:rPr lang="ru-RU" dirty="0"/>
              <a:t>, школу.</a:t>
            </a:r>
          </a:p>
          <a:p>
            <a:pPr marL="0" indent="0" algn="just">
              <a:buNone/>
            </a:pP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повідомити</a:t>
            </a:r>
            <a:r>
              <a:rPr lang="ru-RU" dirty="0"/>
              <a:t> </a:t>
            </a:r>
            <a:r>
              <a:rPr lang="ru-RU" dirty="0" err="1"/>
              <a:t>міліцію</a:t>
            </a:r>
            <a:r>
              <a:rPr lang="ru-RU" dirty="0"/>
              <a:t> про </a:t>
            </a:r>
            <a:r>
              <a:rPr lang="ru-RU" dirty="0" err="1"/>
              <a:t>знахідку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зателефонувати</a:t>
            </a:r>
            <a:r>
              <a:rPr lang="ru-RU" dirty="0"/>
              <a:t> на </a:t>
            </a:r>
            <a:r>
              <a:rPr lang="ru-RU" dirty="0" err="1"/>
              <a:t>безкоштовні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 101 </a:t>
            </a:r>
            <a:r>
              <a:rPr lang="ru-RU" dirty="0" err="1"/>
              <a:t>або</a:t>
            </a:r>
            <a:r>
              <a:rPr lang="ru-RU" dirty="0"/>
              <a:t> 102!</a:t>
            </a:r>
          </a:p>
          <a:p>
            <a:pPr marL="0" indent="0" algn="just">
              <a:buNone/>
            </a:pPr>
            <a:r>
              <a:rPr lang="ru-RU" dirty="0"/>
              <a:t>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вибухові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отруйні</a:t>
            </a:r>
            <a:r>
              <a:rPr lang="ru-RU" dirty="0"/>
              <a:t>,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і </a:t>
            </a:r>
            <a:r>
              <a:rPr lang="ru-RU" dirty="0" err="1"/>
              <a:t>нагрівання</a:t>
            </a:r>
            <a:r>
              <a:rPr lang="ru-RU" dirty="0"/>
              <a:t>. </a:t>
            </a:r>
            <a:r>
              <a:rPr lang="ru-RU" dirty="0" err="1"/>
              <a:t>Поводження</a:t>
            </a:r>
            <a:r>
              <a:rPr lang="ru-RU" dirty="0"/>
              <a:t> з ними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граничної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і </a:t>
            </a:r>
            <a:r>
              <a:rPr lang="ru-RU" dirty="0" err="1"/>
              <a:t>обережності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ÐµÑÑÐ¹Ð½Ñ ÑÐ½Ð°ÑÑÐ´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54" y="848326"/>
            <a:ext cx="3630814" cy="27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ÑÐµÑÑÐ¹Ð½Ñ ÑÐ½Ð°ÑÑÐ´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54" y="3829016"/>
            <a:ext cx="3630813" cy="27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3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Під</a:t>
            </a:r>
            <a:r>
              <a:rPr lang="ru-RU" b="1" dirty="0">
                <a:solidFill>
                  <a:srgbClr val="C00000"/>
                </a:solidFill>
              </a:rPr>
              <a:t> час </a:t>
            </a:r>
            <a:r>
              <a:rPr lang="ru-RU" b="1" dirty="0" err="1">
                <a:solidFill>
                  <a:srgbClr val="C00000"/>
                </a:solidFill>
              </a:rPr>
              <a:t>прогулянок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лісі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або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туристичному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поході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1416676"/>
            <a:ext cx="6230736" cy="525458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 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вибирайте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багаття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повинно бути на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траншей і </a:t>
            </a:r>
            <a:r>
              <a:rPr lang="ru-RU" dirty="0" err="1"/>
              <a:t>окопів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з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 Перед </a:t>
            </a:r>
            <a:r>
              <a:rPr lang="ru-RU" dirty="0" err="1"/>
              <a:t>розведенням</a:t>
            </a:r>
            <a:r>
              <a:rPr lang="ru-RU" dirty="0"/>
              <a:t> </a:t>
            </a:r>
            <a:r>
              <a:rPr lang="ru-RU" dirty="0" err="1"/>
              <a:t>багаття</a:t>
            </a:r>
            <a:r>
              <a:rPr lang="ru-RU" dirty="0"/>
              <a:t> в </a:t>
            </a:r>
            <a:r>
              <a:rPr lang="ru-RU" dirty="0" err="1"/>
              <a:t>радіусі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перевірте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вибухонебезпечних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щупом (</a:t>
            </a:r>
            <a:r>
              <a:rPr lang="ru-RU" dirty="0" err="1"/>
              <a:t>або</a:t>
            </a:r>
            <a:r>
              <a:rPr lang="ru-RU" dirty="0"/>
              <a:t> лопатою </a:t>
            </a:r>
            <a:r>
              <a:rPr lang="ru-RU" dirty="0" err="1"/>
              <a:t>зніміть</a:t>
            </a:r>
            <a:r>
              <a:rPr lang="ru-RU" dirty="0"/>
              <a:t> </a:t>
            </a:r>
            <a:r>
              <a:rPr lang="ru-RU" dirty="0" err="1"/>
              <a:t>верхній</a:t>
            </a:r>
            <a:r>
              <a:rPr lang="ru-RU" dirty="0"/>
              <a:t> шар </a:t>
            </a:r>
            <a:r>
              <a:rPr lang="ru-RU" dirty="0" err="1"/>
              <a:t>ґрунту</a:t>
            </a:r>
            <a:r>
              <a:rPr lang="ru-RU" dirty="0"/>
              <a:t>, перекопайте землю на </a:t>
            </a:r>
            <a:r>
              <a:rPr lang="ru-RU" dirty="0" err="1"/>
              <a:t>глибину</a:t>
            </a:r>
            <a:r>
              <a:rPr lang="ru-RU" dirty="0"/>
              <a:t> 40-5 3 см )</a:t>
            </a:r>
          </a:p>
          <a:p>
            <a:pPr fontAlgn="base"/>
            <a:r>
              <a:rPr lang="ru-RU" dirty="0"/>
              <a:t> 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старими</a:t>
            </a:r>
            <a:r>
              <a:rPr lang="ru-RU" dirty="0"/>
              <a:t> </a:t>
            </a:r>
            <a:r>
              <a:rPr lang="ru-RU" dirty="0" err="1"/>
              <a:t>багаттями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безпечно</a:t>
            </a:r>
            <a:r>
              <a:rPr lang="ru-RU" dirty="0"/>
              <a:t>. Там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виявитися</a:t>
            </a:r>
            <a:r>
              <a:rPr lang="ru-RU" dirty="0"/>
              <a:t> </a:t>
            </a:r>
            <a:r>
              <a:rPr lang="ru-RU" dirty="0" err="1"/>
              <a:t>підкинуті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«</a:t>
            </a:r>
            <a:r>
              <a:rPr lang="ru-RU" dirty="0" err="1"/>
              <a:t>трофеї»або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вибухнули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У </a:t>
            </a:r>
            <a:r>
              <a:rPr lang="ru-RU" dirty="0" err="1"/>
              <a:t>жодному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не </a:t>
            </a:r>
            <a:r>
              <a:rPr lang="ru-RU" dirty="0" err="1"/>
              <a:t>підходьте</a:t>
            </a:r>
            <a:r>
              <a:rPr lang="ru-RU" dirty="0"/>
              <a:t> до </a:t>
            </a:r>
            <a:r>
              <a:rPr lang="ru-RU" dirty="0" err="1"/>
              <a:t>знайдених</a:t>
            </a:r>
            <a:r>
              <a:rPr lang="ru-RU" dirty="0"/>
              <a:t> </a:t>
            </a:r>
            <a:r>
              <a:rPr lang="ru-RU" dirty="0" err="1"/>
              <a:t>багать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горять</a:t>
            </a:r>
            <a:r>
              <a:rPr lang="ru-RU" dirty="0"/>
              <a:t> (особливо </a:t>
            </a:r>
            <a:r>
              <a:rPr lang="ru-RU" dirty="0" err="1"/>
              <a:t>вночі</a:t>
            </a:r>
            <a:r>
              <a:rPr lang="ru-RU" dirty="0"/>
              <a:t>).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багатті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виявитися</a:t>
            </a:r>
            <a:r>
              <a:rPr lang="ru-RU" dirty="0"/>
              <a:t> предмет,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вибухнути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±Ð¾ÐÐ¿ÑÐ¸Ð¿Ð°ÑÐ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92" y="5096128"/>
            <a:ext cx="2642808" cy="17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92" y="2768958"/>
            <a:ext cx="2587758" cy="226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 ÐµÐ·ÑÐ»ÑÑÐ°Ñ Ð¿Ð¾ÑÑÐºÑ Ð·Ð¾Ð±ÑÐ°Ð¶ÐµÐ½Ñ Ð·Ð° Ð·Ð°Ð¿Ð¸ÑÐ¾Ð¼ &quot;Ð±Ð¾ÐÐ¿ÑÐ¸Ð¿Ð°ÑÐ¸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r="16263" b="9907"/>
          <a:stretch/>
        </p:blipFill>
        <p:spPr bwMode="auto">
          <a:xfrm>
            <a:off x="6501191" y="785615"/>
            <a:ext cx="2642807" cy="18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8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 ÐµÐ·ÑÐ»ÑÑÐ°Ñ Ð¿Ð¾ÑÑÐºÑ Ð·Ð¾Ð±ÑÐ°Ð¶ÐµÐ½Ñ Ð·Ð° Ð·Ð°Ð¿Ð¸ÑÐ¾Ð¼ &quot;Ð¾Ð±ÐµÑÐµÐ¶Ð½Ð¾ Ð±Ð¾ÑÐ¿ÑÐ¸Ð¿Ð°ÑÐ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/>
        </p:blipFill>
        <p:spPr bwMode="auto">
          <a:xfrm>
            <a:off x="142696" y="754911"/>
            <a:ext cx="8842966" cy="41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0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290</Words>
  <Application>Microsoft Office PowerPoint</Application>
  <PresentationFormat>Екран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Обережно! Вибухонебезпечні предмети</vt:lpstr>
      <vt:lpstr>Презентація PowerPoint</vt:lpstr>
      <vt:lpstr>Презентація PowerPoint</vt:lpstr>
      <vt:lpstr>Презентація PowerPoint</vt:lpstr>
      <vt:lpstr>До вибухонебезпечних предметів відносяться: </vt:lpstr>
      <vt:lpstr>Презентація PowerPoint</vt:lpstr>
      <vt:lpstr>При знаходженні серійних мін, снарядів, гранат: </vt:lpstr>
      <vt:lpstr>Під час прогулянок в лісі або в туристичному поході: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Ваша безпека в ваших руках!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12</cp:revision>
  <dcterms:created xsi:type="dcterms:W3CDTF">2018-09-04T12:10:47Z</dcterms:created>
  <dcterms:modified xsi:type="dcterms:W3CDTF">2022-06-01T08:20:41Z</dcterms:modified>
</cp:coreProperties>
</file>