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8" r:id="rId4"/>
    <p:sldId id="261" r:id="rId5"/>
    <p:sldId id="262" r:id="rId6"/>
    <p:sldId id="274" r:id="rId7"/>
    <p:sldId id="259" r:id="rId8"/>
    <p:sldId id="265" r:id="rId9"/>
    <p:sldId id="273" r:id="rId10"/>
    <p:sldId id="260" r:id="rId11"/>
    <p:sldId id="267" r:id="rId12"/>
    <p:sldId id="272" r:id="rId13"/>
    <p:sldId id="266" r:id="rId14"/>
    <p:sldId id="269" r:id="rId15"/>
    <p:sldId id="258" r:id="rId16"/>
    <p:sldId id="263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34707-947B-4B8F-9EF2-989E52AC791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0CA33-812C-4765-8C06-265A6AEEC4F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1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0CA33-812C-4765-8C06-265A6AEEC4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6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39D0-F835-4ED5-8130-61EB7F942CA6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E047-0262-4078-B0A4-9A26A536E092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39D0-F835-4ED5-8130-61EB7F942CA6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E047-0262-4078-B0A4-9A26A536E09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39D0-F835-4ED5-8130-61EB7F942CA6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E047-0262-4078-B0A4-9A26A536E09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39D0-F835-4ED5-8130-61EB7F942CA6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E047-0262-4078-B0A4-9A26A536E092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39D0-F835-4ED5-8130-61EB7F942CA6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E047-0262-4078-B0A4-9A26A536E09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39D0-F835-4ED5-8130-61EB7F942CA6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E047-0262-4078-B0A4-9A26A536E092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39D0-F835-4ED5-8130-61EB7F942CA6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E047-0262-4078-B0A4-9A26A536E092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39D0-F835-4ED5-8130-61EB7F942CA6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E047-0262-4078-B0A4-9A26A536E09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39D0-F835-4ED5-8130-61EB7F942CA6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E047-0262-4078-B0A4-9A26A536E09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39D0-F835-4ED5-8130-61EB7F942CA6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E047-0262-4078-B0A4-9A26A536E09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39D0-F835-4ED5-8130-61EB7F942CA6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E047-0262-4078-B0A4-9A26A536E092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8839D0-F835-4ED5-8130-61EB7F942CA6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FDE047-0262-4078-B0A4-9A26A536E092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uk-UA" sz="5400" i="1" dirty="0">
                <a:solidFill>
                  <a:srgbClr val="002060"/>
                </a:solidFill>
              </a:rPr>
              <a:t>Презентація на тему:</a:t>
            </a:r>
            <a:endParaRPr lang="ru-RU" sz="5400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97666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8D7BA49-06D3-4DC6-ADEE-31A5353D032F}"/>
              </a:ext>
            </a:extLst>
          </p:cNvPr>
          <p:cNvSpPr/>
          <p:nvPr/>
        </p:nvSpPr>
        <p:spPr>
          <a:xfrm>
            <a:off x="5316884" y="5308938"/>
            <a:ext cx="3587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Підготувала: Надія САКОВСЬКА </a:t>
            </a:r>
          </a:p>
        </p:txBody>
      </p:sp>
    </p:spTree>
    <p:extLst>
      <p:ext uri="{BB962C8B-B14F-4D97-AF65-F5344CB8AC3E}">
        <p14:creationId xmlns:p14="http://schemas.microsoft.com/office/powerpoint/2010/main" val="259662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1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9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2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1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2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0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7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8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2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9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1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3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</TotalTime>
  <Words>9</Words>
  <Application>Microsoft Office PowerPoint</Application>
  <PresentationFormat>Екран (4:3)</PresentationFormat>
  <Paragraphs>3</Paragraphs>
  <Slides>17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1" baseType="lpstr">
      <vt:lpstr>Calibri</vt:lpstr>
      <vt:lpstr>Georgia</vt:lpstr>
      <vt:lpstr>Trebuchet MS</vt:lpstr>
      <vt:lpstr>Воздушный поток</vt:lpstr>
      <vt:lpstr>Презентація на тему: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</dc:title>
  <dc:creator>Asus</dc:creator>
  <cp:lastModifiedBy>user</cp:lastModifiedBy>
  <cp:revision>4</cp:revision>
  <dcterms:created xsi:type="dcterms:W3CDTF">2022-05-24T10:41:07Z</dcterms:created>
  <dcterms:modified xsi:type="dcterms:W3CDTF">2022-06-01T10:41:43Z</dcterms:modified>
</cp:coreProperties>
</file>