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57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8CC09-C4B2-4D4E-BA3C-566D725B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A26A-FBE0-455E-947A-4CB7BED62286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A1AC9-6045-4ED5-8A0F-FF6791CA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42DE6-A209-4EE9-9A4B-81B8971A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5E5F1-2403-41A4-AED4-81B024349C64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9883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67946-F240-489F-A5F5-7E978DCB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76F2-2CF9-4881-9C7A-168CA65DC613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0146F-1F70-408E-811E-AE2E6787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2A4E7-2A85-4FDA-A859-C9E9E087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5C3F-819D-4C3E-8355-B49EC6CA02C7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2120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B4B66-B1C8-4BD7-B748-38FAA9CB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B61D-1C31-4690-8A9F-854C541AA3E2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F9683-8664-41A6-952F-C6E55771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3E24B-8743-4286-8E71-3FBB1239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0BF3-264F-4AB3-860A-25BF77BB8A27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02747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E7146-0983-49FE-BDA1-ECE78698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E009-BBE4-4B6A-A9DC-8F22078FFA82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03CF6-5039-455D-9A41-E586705B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C1F3D-4ADF-48C1-B29A-14BEA954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9779F-D854-407B-B590-2E100CF91427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4892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001E9-6551-4985-B98D-7BB7CEC7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32BD-7564-40D9-8C2E-DCE6034CA58F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005F6-7B33-4462-9DC1-1ED36016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749DF6-4530-4DEC-A6A0-FEDDE832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FC467-7ADD-4F25-A02D-B8DAEBB7B2CD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67496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C53313A-3FDF-40FC-AAA8-007FBFA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C929-9DE2-4B57-A566-8ED236A16999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21045A-E17D-4BA5-8AC9-5D335E66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B8CC1E-C85E-4C84-A18A-84033E40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10BA5-3608-4477-AA6F-9CB18CBB616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212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0C9F617-E23C-454D-AA81-1FCA65EE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05CB-2952-4B87-B8E4-8978F922B83C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F51558D-3FD5-489B-9EF2-65BCE6BD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AD58D16-D4AB-4EDB-A62F-BD275567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54BE8-72F3-432D-A488-213498957762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0423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D8C7C5C-3947-45BB-AE21-0B60F159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DAB7-2CD2-4225-B5AB-59F9E7384A29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CBB6244-5BAF-4F84-94BA-A41C71F9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CA96061-DCFF-4C21-A94D-B6C38B6F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427B0-87F9-4D8F-B8F3-7A8204513D6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03533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139AAF9-E498-4727-A6E7-0E56F376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7633-C010-4F6D-9774-1F299EF429ED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B120473-B58C-49D2-A2CB-59668675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9A4A985-851B-4D5B-8375-D92BC2D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F245-EDBC-4CEF-878B-8F131DF6A557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842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981C3F-2E67-431E-9D05-BB56D10F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7259-8945-4AC4-A16F-87570D4D394E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0733BE9-4D97-4AD5-9308-BE56E7A5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3759107-2177-469A-A06F-500FEEAC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F262-697D-4808-B7E3-C528B23C2B5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862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1C2AFDC-B0C2-4B16-81E0-02EE4513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9E57-A69D-4880-857F-5F391939E7F4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2A98774-8867-4A93-BC36-7D15C37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877A46D-97A5-4F2F-803E-E4BB6DF5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C9E4A-B355-4376-A91D-B83EF56B63BB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755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39986BA-9A92-4230-BFD7-4472809A99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uk-UA" altLang="uk-UA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0C6402C-44B4-4EC7-9022-BC6B2E80F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uk-UA" alt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50B2D-23E8-40E4-ADA7-272E1CA69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BD3307-6A63-46C1-BF5B-9334A110C3A5}" type="datetimeFigureOut">
              <a:rPr lang="uk-UA"/>
              <a:pPr>
                <a:defRPr/>
              </a:pPr>
              <a:t>11.09.2022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AE48B-E660-494D-962A-6F8295BB1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60663-404E-42B7-8F12-4687AE0B1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D80728-DD29-47FE-97F2-3CC1F9208265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iJ_-QTnkA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D8BD90-1291-44AC-BACF-FBE10C703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301E9-A55A-4EB6-B046-2287D1D2676A}"/>
              </a:ext>
            </a:extLst>
          </p:cNvPr>
          <p:cNvSpPr txBox="1"/>
          <p:nvPr/>
        </p:nvSpPr>
        <p:spPr>
          <a:xfrm>
            <a:off x="5220072" y="6381328"/>
            <a:ext cx="379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Підготувала Валентина Панченко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57B47-7A9A-4B12-B877-A3BFE805B19A}"/>
              </a:ext>
            </a:extLst>
          </p:cNvPr>
          <p:cNvSpPr txBox="1"/>
          <p:nvPr/>
        </p:nvSpPr>
        <p:spPr>
          <a:xfrm>
            <a:off x="2843808" y="3284984"/>
            <a:ext cx="5775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rgbClr val="0070C0"/>
                </a:solidFill>
              </a:rPr>
              <a:t>Осінь - чарівниця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8561F09A-C6EC-4181-A71F-5F947868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3075" name="Содержимое 4" descr="2.jpg">
            <a:extLst>
              <a:ext uri="{FF2B5EF4-FFF2-40B4-BE49-F238E27FC236}">
                <a16:creationId xmlns:a16="http://schemas.microsoft.com/office/drawing/2014/main" id="{B02C1C09-E453-4F4D-BBDF-ED2F7ECF8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_168.jpg">
            <a:extLst>
              <a:ext uri="{FF2B5EF4-FFF2-40B4-BE49-F238E27FC236}">
                <a16:creationId xmlns:a16="http://schemas.microsoft.com/office/drawing/2014/main" id="{F980F680-9978-4B26-B8E2-7278AF43B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11638" cy="255428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1B15C-8892-4EE9-8F86-42A6536A307B}"/>
              </a:ext>
            </a:extLst>
          </p:cNvPr>
          <p:cNvSpPr/>
          <p:nvPr/>
        </p:nvSpPr>
        <p:spPr>
          <a:xfrm>
            <a:off x="2195736" y="2060848"/>
            <a:ext cx="417646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ОСІНЬ</a:t>
            </a:r>
          </a:p>
        </p:txBody>
      </p:sp>
      <p:pic>
        <p:nvPicPr>
          <p:cNvPr id="6" name="Рисунок 5" descr="1200px-Haanja_2010_01_1.jpg">
            <a:extLst>
              <a:ext uri="{FF2B5EF4-FFF2-40B4-BE49-F238E27FC236}">
                <a16:creationId xmlns:a16="http://schemas.microsoft.com/office/drawing/2014/main" id="{8A5BFC10-8B61-4924-B4EE-C250ABA9A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inx960x640.jpg">
            <a:extLst>
              <a:ext uri="{FF2B5EF4-FFF2-40B4-BE49-F238E27FC236}">
                <a16:creationId xmlns:a16="http://schemas.microsoft.com/office/drawing/2014/main" id="{761AAB43-1147-40FB-85FC-A75E8596A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2188"/>
            <a:ext cx="4284663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351678036_osn.jpg">
            <a:extLst>
              <a:ext uri="{FF2B5EF4-FFF2-40B4-BE49-F238E27FC236}">
                <a16:creationId xmlns:a16="http://schemas.microsoft.com/office/drawing/2014/main" id="{C497AC9C-6F3B-4319-B661-5B8E8B2E2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463"/>
            <a:ext cx="3995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A9E97970-808C-42DD-A636-CA6D8F6E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5123" name="Содержимое 3" descr="11.jpg">
            <a:extLst>
              <a:ext uri="{FF2B5EF4-FFF2-40B4-BE49-F238E27FC236}">
                <a16:creationId xmlns:a16="http://schemas.microsoft.com/office/drawing/2014/main" id="{B30D2A42-76FC-404D-BEA2-F276C1F21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7573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C7B97333-F775-455D-A230-974EA9F6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6147" name="Содержимое 3" descr="img25.jpg">
            <a:extLst>
              <a:ext uri="{FF2B5EF4-FFF2-40B4-BE49-F238E27FC236}">
                <a16:creationId xmlns:a16="http://schemas.microsoft.com/office/drawing/2014/main" id="{84FECFD9-0FDA-4798-976A-D9432BAB5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0BB4BF6A-4C0B-4E83-946F-8B4A5E07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7171" name="Содержимое 3" descr="osen-zhivotnyj_mir (1).jpg">
            <a:extLst>
              <a:ext uri="{FF2B5EF4-FFF2-40B4-BE49-F238E27FC236}">
                <a16:creationId xmlns:a16="http://schemas.microsoft.com/office/drawing/2014/main" id="{70309B19-6B4D-48E1-9A7C-04BE1056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3">
            <a:extLst>
              <a:ext uri="{FF2B5EF4-FFF2-40B4-BE49-F238E27FC236}">
                <a16:creationId xmlns:a16="http://schemas.microsoft.com/office/drawing/2014/main" id="{6F4B6904-4107-42B9-9DDD-4686B67B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 eaLnBrk="1" hangingPunct="1"/>
            <a:r>
              <a:rPr lang="ru-RU" altLang="uk-UA"/>
              <a:t>Що нам осінь принесла? </a:t>
            </a:r>
          </a:p>
          <a:p>
            <a:pPr algn="ctr" eaLnBrk="1" hangingPunct="1"/>
            <a:r>
              <a:rPr lang="ru-RU" altLang="uk-UA"/>
              <a:t>Принесла я вам пшениці, </a:t>
            </a:r>
          </a:p>
          <a:p>
            <a:pPr algn="ctr" eaLnBrk="1" hangingPunct="1"/>
            <a:r>
              <a:rPr lang="ru-RU" altLang="uk-UA"/>
              <a:t>Будуть гарні паляниці! </a:t>
            </a:r>
          </a:p>
          <a:p>
            <a:pPr algn="ctr" eaLnBrk="1" hangingPunct="1"/>
            <a:r>
              <a:rPr lang="ru-RU" altLang="uk-UA"/>
              <a:t>Принесла вам гречку, діти, </a:t>
            </a:r>
          </a:p>
          <a:p>
            <a:pPr algn="ctr" eaLnBrk="1" hangingPunct="1"/>
            <a:r>
              <a:rPr lang="ru-RU" altLang="uk-UA"/>
              <a:t>Кашу будемо варити. </a:t>
            </a:r>
          </a:p>
          <a:p>
            <a:pPr algn="ctr" eaLnBrk="1" hangingPunct="1"/>
            <a:r>
              <a:rPr lang="ru-RU" altLang="uk-UA"/>
              <a:t>Я на зиму назбирала </a:t>
            </a:r>
          </a:p>
          <a:p>
            <a:pPr algn="ctr" eaLnBrk="1" hangingPunct="1"/>
            <a:r>
              <a:rPr lang="ru-RU" altLang="uk-UA"/>
              <a:t>І городини запас! </a:t>
            </a:r>
          </a:p>
          <a:p>
            <a:pPr algn="ctr" eaLnBrk="1" hangingPunct="1"/>
            <a:r>
              <a:rPr lang="ru-RU" altLang="uk-UA"/>
              <a:t>Буде борщ смачний у нас! </a:t>
            </a:r>
          </a:p>
          <a:p>
            <a:pPr algn="ctr" eaLnBrk="1" hangingPunct="1"/>
            <a:r>
              <a:rPr lang="ru-RU" altLang="uk-UA"/>
              <a:t>А як піде дощ із неба? </a:t>
            </a:r>
          </a:p>
          <a:p>
            <a:pPr algn="ctr" eaLnBrk="1" hangingPunct="1"/>
            <a:r>
              <a:rPr lang="ru-RU" altLang="uk-UA"/>
              <a:t>Ой! Дощу нам всім не треба…</a:t>
            </a:r>
            <a:endParaRPr lang="uk-UA" altLang="uk-UA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A872DF65-0A36-4456-843F-01EC9948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9219" name="Содержимое 3" descr="nzm-4725.jpg">
            <a:extLst>
              <a:ext uri="{FF2B5EF4-FFF2-40B4-BE49-F238E27FC236}">
                <a16:creationId xmlns:a16="http://schemas.microsoft.com/office/drawing/2014/main" id="{A5B9672F-6353-4488-84BE-D33DDA43F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48238" cy="3429000"/>
          </a:xfrm>
        </p:spPr>
      </p:pic>
      <p:pic>
        <p:nvPicPr>
          <p:cNvPr id="9220" name="Рисунок 4" descr="depositphotos_38094881-stock-photo-squirrel.jpg">
            <a:extLst>
              <a:ext uri="{FF2B5EF4-FFF2-40B4-BE49-F238E27FC236}">
                <a16:creationId xmlns:a16="http://schemas.microsoft.com/office/drawing/2014/main" id="{1222A85B-C820-45B1-B117-1C9DF492A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65400"/>
            <a:ext cx="47164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____9866_650x410.jpg">
            <a:extLst>
              <a:ext uri="{FF2B5EF4-FFF2-40B4-BE49-F238E27FC236}">
                <a16:creationId xmlns:a16="http://schemas.microsoft.com/office/drawing/2014/main" id="{D16FF33F-C0FE-4A5B-AC4A-A2AE24DE4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3095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813569545.jpg">
            <a:extLst>
              <a:ext uri="{FF2B5EF4-FFF2-40B4-BE49-F238E27FC236}">
                <a16:creationId xmlns:a16="http://schemas.microsoft.com/office/drawing/2014/main" id="{173A1A22-DCBB-4217-B37E-4E1241084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531381D3-B4A3-4439-8DE6-CEA71429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10243" name="Содержимое 3" descr="img3.jpg">
            <a:extLst>
              <a:ext uri="{FF2B5EF4-FFF2-40B4-BE49-F238E27FC236}">
                <a16:creationId xmlns:a16="http://schemas.microsoft.com/office/drawing/2014/main" id="{81F75FF1-AB26-4889-A06B-F66EC3CD1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863" y="0"/>
            <a:ext cx="9186863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A4ABE-615C-4A18-8DC6-89336D4B101D}"/>
              </a:ext>
            </a:extLst>
          </p:cNvPr>
          <p:cNvSpPr txBox="1"/>
          <p:nvPr/>
        </p:nvSpPr>
        <p:spPr>
          <a:xfrm>
            <a:off x="611560" y="5877272"/>
            <a:ext cx="4910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Перегляд відео: </a:t>
            </a:r>
            <a:r>
              <a:rPr lang="ru-RU" b="1" dirty="0" err="1">
                <a:solidFill>
                  <a:srgbClr val="FFFF00"/>
                </a:solidFill>
              </a:rPr>
              <a:t>Осінь</a:t>
            </a:r>
            <a:r>
              <a:rPr lang="ru-RU" b="1" dirty="0">
                <a:solidFill>
                  <a:srgbClr val="FFFF00"/>
                </a:solidFill>
              </a:rPr>
              <a:t> - </a:t>
            </a:r>
            <a:r>
              <a:rPr lang="ru-RU" b="1" dirty="0" err="1">
                <a:solidFill>
                  <a:srgbClr val="FFFF00"/>
                </a:solidFill>
              </a:rPr>
              <a:t>чарівна</a:t>
            </a:r>
            <a:r>
              <a:rPr lang="ru-RU" b="1" dirty="0">
                <a:solidFill>
                  <a:srgbClr val="FFFF00"/>
                </a:solidFill>
              </a:rPr>
              <a:t> пора року</a:t>
            </a:r>
            <a:endParaRPr lang="uk-UA" dirty="0">
              <a:solidFill>
                <a:srgbClr val="FFFF00"/>
              </a:solidFill>
            </a:endParaRPr>
          </a:p>
          <a:p>
            <a:endParaRPr lang="uk-UA" dirty="0">
              <a:solidFill>
                <a:srgbClr val="FFFF00"/>
              </a:solidFill>
            </a:endParaRPr>
          </a:p>
          <a:p>
            <a:pPr algn="ctr"/>
            <a:r>
              <a:rPr lang="af-ZA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https://youtu.be/ViJ_-QTnkAU</a:t>
            </a:r>
            <a:endParaRPr lang="uk-UA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Пользователь</cp:lastModifiedBy>
  <cp:revision>18</cp:revision>
  <dcterms:created xsi:type="dcterms:W3CDTF">2018-10-04T16:18:10Z</dcterms:created>
  <dcterms:modified xsi:type="dcterms:W3CDTF">2022-09-11T18:10:26Z</dcterms:modified>
</cp:coreProperties>
</file>