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56" r:id="rId2"/>
    <p:sldId id="257" r:id="rId3"/>
    <p:sldId id="259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2" r:id="rId12"/>
    <p:sldId id="267" r:id="rId13"/>
    <p:sldId id="277" r:id="rId14"/>
    <p:sldId id="276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11805-7832-41CA-9904-D21EE90A2B4E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7C2E6-0587-4AB0-9E34-39C07FB0B6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090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7C2E6-0587-4AB0-9E34-39C07FB0B601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3058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7C2E6-0587-4AB0-9E34-39C07FB0B601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91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90A66AE-81F5-474A-B74B-EE41E9320F19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1186543" y="188643"/>
            <a:ext cx="6733495" cy="3240358"/>
          </a:xfrm>
          <a:prstGeom prst="rect">
            <a:avLst/>
          </a:prstGeom>
        </p:spPr>
        <p:txBody>
          <a:bodyPr numCol="1" anchor="ctr">
            <a:prstTxWarp prst="textCanUp">
              <a:avLst/>
            </a:prstTxWarp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Презентація </a:t>
            </a:r>
            <a:b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до теми </a:t>
            </a:r>
            <a:b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“Предмети та засоби гігієни”</a:t>
            </a:r>
          </a:p>
        </p:txBody>
      </p:sp>
      <p:pic>
        <p:nvPicPr>
          <p:cNvPr id="4" name="Picture 5" descr="hel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2446709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5CC7D5-4432-467F-8693-13DFEEDFF29C}"/>
              </a:ext>
            </a:extLst>
          </p:cNvPr>
          <p:cNvSpPr txBox="1"/>
          <p:nvPr/>
        </p:nvSpPr>
        <p:spPr>
          <a:xfrm flipH="1">
            <a:off x="4499992" y="5949280"/>
            <a:ext cx="424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0070C0"/>
                </a:solidFill>
              </a:rPr>
              <a:t>Підготувала: Надія </a:t>
            </a:r>
            <a:r>
              <a:rPr lang="uk-UA" dirty="0" err="1">
                <a:solidFill>
                  <a:srgbClr val="0070C0"/>
                </a:solidFill>
              </a:rPr>
              <a:t>Саковська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26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12" y="-43543"/>
            <a:ext cx="9394675" cy="704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959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r="73"/>
          <a:stretch>
            <a:fillRect/>
          </a:stretch>
        </p:blipFill>
        <p:spPr>
          <a:xfrm>
            <a:off x="-13606" y="76199"/>
            <a:ext cx="8998856" cy="6749143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0668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861218" y="71777"/>
            <a:ext cx="7116763" cy="96678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 b="1" kern="1200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uk-UA" dirty="0"/>
              <a:t>Предмети гігієни </a:t>
            </a:r>
            <a:endParaRPr lang="ru-RU" dirty="0"/>
          </a:p>
        </p:txBody>
      </p:sp>
      <p:pic>
        <p:nvPicPr>
          <p:cNvPr id="3" name="Picture 14" descr="972_9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19446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2" descr="гр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27" y="1336005"/>
            <a:ext cx="2133261" cy="281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рушн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07367"/>
            <a:ext cx="2109787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115615" y="4393060"/>
            <a:ext cx="1344555" cy="244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носо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93060"/>
            <a:ext cx="1659582" cy="242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686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8429" y="391887"/>
            <a:ext cx="6555920" cy="1197427"/>
          </a:xfrm>
          <a:prstGeom prst="rect">
            <a:avLst/>
          </a:prstGeom>
          <a:gradFill rotWithShape="1">
            <a:gsLst>
              <a:gs pos="0">
                <a:srgbClr val="E3DCCF">
                  <a:tint val="100000"/>
                  <a:shade val="30000"/>
                  <a:hueMod val="100000"/>
                  <a:satMod val="1600000"/>
                </a:srgbClr>
              </a:gs>
              <a:gs pos="20000">
                <a:srgbClr val="E3DCCF">
                  <a:tint val="100000"/>
                  <a:shade val="100000"/>
                  <a:hueMod val="100000"/>
                  <a:satMod val="500000"/>
                </a:srgbClr>
              </a:gs>
              <a:gs pos="100000">
                <a:srgbClr val="E3DCCF">
                  <a:tint val="90000"/>
                  <a:shade val="100000"/>
                  <a:hueMod val="100000"/>
                  <a:satMod val="1600000"/>
                </a:srgbClr>
              </a:gs>
            </a:gsLst>
            <a:lin ang="16200000" scaled="1"/>
          </a:gradFill>
          <a:ln>
            <a:noFill/>
          </a:ln>
          <a:effectLst/>
        </p:spPr>
        <p:txBody>
          <a:bodyPr numCol="1" anchor="ctr">
            <a:prstTxWarp prst="textStop">
              <a:avLst/>
            </a:prstTxWarp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8D6974">
                        <a:tint val="90000"/>
                        <a:satMod val="120000"/>
                      </a:srgbClr>
                    </a:gs>
                    <a:gs pos="25000">
                      <a:srgbClr val="8D6974">
                        <a:tint val="93000"/>
                        <a:satMod val="120000"/>
                      </a:srgbClr>
                    </a:gs>
                    <a:gs pos="50000">
                      <a:srgbClr val="8D6974">
                        <a:shade val="89000"/>
                        <a:satMod val="110000"/>
                      </a:srgbClr>
                    </a:gs>
                    <a:gs pos="75000">
                      <a:srgbClr val="8D6974">
                        <a:tint val="93000"/>
                        <a:satMod val="120000"/>
                      </a:srgbClr>
                    </a:gs>
                    <a:gs pos="100000">
                      <a:srgbClr val="8D697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/>
                <a:ea typeface="+mj-ea"/>
                <a:cs typeface="+mj-cs"/>
              </a:rPr>
              <a:t>Правила гігієни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8D6974">
                      <a:tint val="90000"/>
                      <a:satMod val="120000"/>
                    </a:srgbClr>
                  </a:gs>
                  <a:gs pos="25000">
                    <a:srgbClr val="8D6974">
                      <a:tint val="93000"/>
                      <a:satMod val="120000"/>
                    </a:srgbClr>
                  </a:gs>
                  <a:gs pos="50000">
                    <a:srgbClr val="8D6974">
                      <a:shade val="89000"/>
                      <a:satMod val="110000"/>
                    </a:srgbClr>
                  </a:gs>
                  <a:gs pos="75000">
                    <a:srgbClr val="8D6974">
                      <a:tint val="93000"/>
                      <a:satMod val="120000"/>
                    </a:srgbClr>
                  </a:gs>
                  <a:gs pos="100000">
                    <a:srgbClr val="8D697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Book Antiqua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475656" y="2204864"/>
            <a:ext cx="6696793" cy="320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63000"/>
              <a:buFont typeface="Wingdings 2" pitchFamily="18" charset="2"/>
              <a:buBlip>
                <a:blip r:embed="rId2"/>
              </a:buBlip>
            </a:pPr>
            <a:r>
              <a:rPr lang="uk-UA" sz="2800" b="1">
                <a:solidFill>
                  <a:srgbClr val="CC00CC"/>
                </a:solidFill>
                <a:effectLst/>
                <a:latin typeface="Cambria" pitchFamily="18" charset="0"/>
              </a:rPr>
              <a:t>Вмиватися вранці і ввечері;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63000"/>
              <a:buFont typeface="Wingdings 2" pitchFamily="18" charset="2"/>
              <a:buBlip>
                <a:blip r:embed="rId2"/>
              </a:buBlip>
            </a:pPr>
            <a:r>
              <a:rPr lang="uk-UA" sz="2800" b="1">
                <a:solidFill>
                  <a:srgbClr val="CC00CC"/>
                </a:solidFill>
                <a:effectLst/>
                <a:latin typeface="Cambria" pitchFamily="18" charset="0"/>
              </a:rPr>
              <a:t>Чистити зуби два рази вдень;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63000"/>
              <a:buFont typeface="Wingdings 2" pitchFamily="18" charset="2"/>
              <a:buBlip>
                <a:blip r:embed="rId2"/>
              </a:buBlip>
            </a:pPr>
            <a:r>
              <a:rPr lang="uk-UA" sz="2800" b="1">
                <a:solidFill>
                  <a:srgbClr val="CC00CC"/>
                </a:solidFill>
                <a:effectLst/>
                <a:latin typeface="Cambria" pitchFamily="18" charset="0"/>
              </a:rPr>
              <a:t>Обрізати нігті;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63000"/>
              <a:buFont typeface="Wingdings 2" pitchFamily="18" charset="2"/>
              <a:buBlip>
                <a:blip r:embed="rId2"/>
              </a:buBlip>
            </a:pPr>
            <a:r>
              <a:rPr lang="uk-UA" sz="2800" b="1">
                <a:solidFill>
                  <a:srgbClr val="CC00CC"/>
                </a:solidFill>
                <a:effectLst/>
                <a:latin typeface="Cambria" pitchFamily="18" charset="0"/>
              </a:rPr>
              <a:t>Щодня розчісувати волосся;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63000"/>
              <a:buFont typeface="Wingdings 2" pitchFamily="18" charset="2"/>
              <a:buBlip>
                <a:blip r:embed="rId2"/>
              </a:buBlip>
            </a:pPr>
            <a:r>
              <a:rPr lang="uk-UA" sz="2800" b="1">
                <a:solidFill>
                  <a:srgbClr val="CC00CC"/>
                </a:solidFill>
                <a:effectLst/>
                <a:latin typeface="Cambria" pitchFamily="18" charset="0"/>
              </a:rPr>
              <a:t>Мити руки кілька разів на день;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63000"/>
              <a:buFont typeface="Wingdings 2" pitchFamily="18" charset="2"/>
              <a:buBlip>
                <a:blip r:embed="rId2"/>
              </a:buBlip>
            </a:pPr>
            <a:r>
              <a:rPr lang="uk-UA" sz="2800" b="1">
                <a:solidFill>
                  <a:srgbClr val="CC00CC"/>
                </a:solidFill>
                <a:effectLst/>
                <a:latin typeface="Cambria" pitchFamily="18" charset="0"/>
              </a:rPr>
              <a:t>Чистити одяг, взуття.</a:t>
            </a:r>
            <a:endParaRPr lang="ru-RU" sz="2800" b="1">
              <a:solidFill>
                <a:srgbClr val="CC00CC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473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8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92" y="2329543"/>
            <a:ext cx="6988401" cy="433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15" y="-49564"/>
            <a:ext cx="7217228" cy="245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30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>
            <a:fillRect/>
          </a:stretch>
        </p:blipFill>
        <p:spPr>
          <a:xfrm>
            <a:off x="-202291" y="-87087"/>
            <a:ext cx="9405255" cy="7053943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 flipH="1">
            <a:off x="1502227" y="6727369"/>
            <a:ext cx="333468" cy="130630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7298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Засоби гігієни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5" name="Picture 13" descr="3600_380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411298" cy="203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1006_10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45024"/>
            <a:ext cx="18907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мил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143" y="1814595"/>
            <a:ext cx="2080695" cy="166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1499_15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4653136"/>
            <a:ext cx="1748053" cy="1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319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22\Desktop\Бут\презентація ггігієна\00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19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222\Desktop\Бут\презентація ггігієна\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787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222\Desktop\Бут\презентація ггігієна\0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1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222\Desktop\Бут\презентація ггігієна\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347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222\Desktop\Бут\презентація ггігієна\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397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конавча">
  <a:themeElements>
    <a:clrScheme name="Виконавча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иконавч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конавч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</TotalTime>
  <Words>43</Words>
  <Application>Microsoft Office PowerPoint</Application>
  <PresentationFormat>Екран (4:3)</PresentationFormat>
  <Paragraphs>13</Paragraphs>
  <Slides>14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4" baseType="lpstr">
      <vt:lpstr>Arial</vt:lpstr>
      <vt:lpstr>Book Antiqua</vt:lpstr>
      <vt:lpstr>Calibri</vt:lpstr>
      <vt:lpstr>Cambria</vt:lpstr>
      <vt:lpstr>Century Gothic</vt:lpstr>
      <vt:lpstr>Courier New</vt:lpstr>
      <vt:lpstr>Palatino Linotype</vt:lpstr>
      <vt:lpstr>Tahoma</vt:lpstr>
      <vt:lpstr>Wingdings 2</vt:lpstr>
      <vt:lpstr>Виконавча</vt:lpstr>
      <vt:lpstr>Презентація PowerPoint</vt:lpstr>
      <vt:lpstr>Презентація PowerPoint</vt:lpstr>
      <vt:lpstr>Презентація PowerPoint</vt:lpstr>
      <vt:lpstr>Засоби гігієни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user</cp:lastModifiedBy>
  <cp:revision>12</cp:revision>
  <dcterms:created xsi:type="dcterms:W3CDTF">2010-02-23T11:30:32Z</dcterms:created>
  <dcterms:modified xsi:type="dcterms:W3CDTF">2022-09-22T11:06:34Z</dcterms:modified>
</cp:coreProperties>
</file>