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5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4" r:id="rId11"/>
    <p:sldId id="26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6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0340DD7-C3DB-4924-81F7-09ADAD0AD84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2AB0681-07D3-4266-AEA7-3D3B706495F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2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0DD7-C3DB-4924-81F7-09ADAD0AD84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681-07D3-4266-AEA7-3D3B7064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0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0DD7-C3DB-4924-81F7-09ADAD0AD84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681-07D3-4266-AEA7-3D3B706495F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854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0DD7-C3DB-4924-81F7-09ADAD0AD84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681-07D3-4266-AEA7-3D3B706495F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748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0DD7-C3DB-4924-81F7-09ADAD0AD84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681-07D3-4266-AEA7-3D3B7064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141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0DD7-C3DB-4924-81F7-09ADAD0AD84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681-07D3-4266-AEA7-3D3B706495F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651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0DD7-C3DB-4924-81F7-09ADAD0AD84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681-07D3-4266-AEA7-3D3B706495F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646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0DD7-C3DB-4924-81F7-09ADAD0AD84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681-07D3-4266-AEA7-3D3B706495F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16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0DD7-C3DB-4924-81F7-09ADAD0AD84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681-07D3-4266-AEA7-3D3B706495F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84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0DD7-C3DB-4924-81F7-09ADAD0AD84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681-07D3-4266-AEA7-3D3B7064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0DD7-C3DB-4924-81F7-09ADAD0AD84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681-07D3-4266-AEA7-3D3B706495F5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76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0DD7-C3DB-4924-81F7-09ADAD0AD84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681-07D3-4266-AEA7-3D3B7064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0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0DD7-C3DB-4924-81F7-09ADAD0AD84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681-07D3-4266-AEA7-3D3B706495F5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60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0DD7-C3DB-4924-81F7-09ADAD0AD84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681-07D3-4266-AEA7-3D3B706495F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31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0DD7-C3DB-4924-81F7-09ADAD0AD84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681-07D3-4266-AEA7-3D3B7064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0DD7-C3DB-4924-81F7-09ADAD0AD84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681-07D3-4266-AEA7-3D3B706495F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2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0DD7-C3DB-4924-81F7-09ADAD0AD84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681-07D3-4266-AEA7-3D3B7064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9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340DD7-C3DB-4924-81F7-09ADAD0AD84B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AB0681-07D3-4266-AEA7-3D3B7064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7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xqGA4JIPg4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4349D3F-1323-4892-869C-9597946DF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" y="1052736"/>
            <a:ext cx="9072699" cy="5112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01614E-5B8E-4298-AE4B-6F0D88901151}"/>
              </a:ext>
            </a:extLst>
          </p:cNvPr>
          <p:cNvSpPr txBox="1"/>
          <p:nvPr/>
        </p:nvSpPr>
        <p:spPr>
          <a:xfrm>
            <a:off x="1691680" y="266530"/>
            <a:ext cx="5557810" cy="692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4050" b="1" dirty="0">
                <a:latin typeface="Times New Roman"/>
                <a:cs typeface="Calibri"/>
              </a:rPr>
              <a:t>Безпека руху пішоходів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4C9FF-2E0D-4810-8C55-5439D3532FC9}"/>
              </a:ext>
            </a:extLst>
          </p:cNvPr>
          <p:cNvSpPr txBox="1"/>
          <p:nvPr/>
        </p:nvSpPr>
        <p:spPr>
          <a:xfrm>
            <a:off x="5473427" y="6488668"/>
            <a:ext cx="355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Підготувала Валентина Панченко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 </a:t>
            </a:r>
            <a:r>
              <a:rPr lang="ru-RU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мультфільму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:«Наш друг </a:t>
            </a:r>
            <a:r>
              <a:rPr lang="ru-RU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світлофор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8880"/>
            <a:ext cx="5010727" cy="34448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0711D1-C52A-4D5C-9145-992EA322B33A}"/>
              </a:ext>
            </a:extLst>
          </p:cNvPr>
          <p:cNvSpPr txBox="1"/>
          <p:nvPr/>
        </p:nvSpPr>
        <p:spPr>
          <a:xfrm>
            <a:off x="2270729" y="5793755"/>
            <a:ext cx="4602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https://youtu.be/FxqGA4JIPg4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6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світлофора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До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69" y="2490788"/>
            <a:ext cx="4445000" cy="3444875"/>
          </a:xfrm>
        </p:spPr>
      </p:pic>
    </p:spTree>
    <p:extLst>
      <p:ext uri="{BB962C8B-B14F-4D97-AF65-F5344CB8AC3E}">
        <p14:creationId xmlns:p14="http://schemas.microsoft.com/office/powerpoint/2010/main" val="3863169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91580" y="548680"/>
            <a:ext cx="756084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E0BC8B51-1585-436B-AF49-BFC5AD145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268760"/>
            <a:ext cx="576064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0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біжать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Хлопчики й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дівчатка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будинках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сидять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58" y="2490788"/>
            <a:ext cx="6124222" cy="3444875"/>
          </a:xfrm>
        </p:spPr>
      </p:pic>
    </p:spTree>
    <p:extLst>
      <p:ext uri="{BB962C8B-B14F-4D97-AF65-F5344CB8AC3E}">
        <p14:creationId xmlns:p14="http://schemas.microsoft.com/office/powerpoint/2010/main" val="94920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Тримаюсь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ходу,</a:t>
            </a:r>
            <a:b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стану, то впаду.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2" y="2490788"/>
            <a:ext cx="5249333" cy="3444875"/>
          </a:xfrm>
        </p:spPr>
      </p:pic>
    </p:spTree>
    <p:extLst>
      <p:ext uri="{BB962C8B-B14F-4D97-AF65-F5344CB8AC3E}">
        <p14:creationId xmlns:p14="http://schemas.microsoft.com/office/powerpoint/2010/main" val="131544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села до села,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рушить.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84" y="2490788"/>
            <a:ext cx="3979970" cy="3444875"/>
          </a:xfrm>
        </p:spPr>
      </p:pic>
    </p:spTree>
    <p:extLst>
      <p:ext uri="{BB962C8B-B14F-4D97-AF65-F5344CB8AC3E}">
        <p14:creationId xmlns:p14="http://schemas.microsoft.com/office/powerpoint/2010/main" val="198069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92696"/>
            <a:ext cx="7498080" cy="1426170"/>
          </a:xfrm>
        </p:spPr>
        <p:txBody>
          <a:bodyPr>
            <a:noAutofit/>
          </a:bodyPr>
          <a:lstStyle/>
          <a:p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спереду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йдуть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ними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двоє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женуться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Біжать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ніяк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доженуть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землю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спересердя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б'ються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31" y="2490788"/>
            <a:ext cx="3444875" cy="3444875"/>
          </a:xfrm>
        </p:spPr>
      </p:pic>
    </p:spTree>
    <p:extLst>
      <p:ext uri="{BB962C8B-B14F-4D97-AF65-F5344CB8AC3E}">
        <p14:creationId xmlns:p14="http://schemas.microsoft.com/office/powerpoint/2010/main" val="364437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Зачепивсь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вагон за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дріт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Їду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їду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далеч-світ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Їду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їду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трясу,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Гей,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сідайте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підвезу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31" y="2490788"/>
            <a:ext cx="3444875" cy="3444875"/>
          </a:xfrm>
        </p:spPr>
      </p:pic>
    </p:spTree>
    <p:extLst>
      <p:ext uri="{BB962C8B-B14F-4D97-AF65-F5344CB8AC3E}">
        <p14:creationId xmlns:p14="http://schemas.microsoft.com/office/powerpoint/2010/main" val="306117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вівca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нi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сіна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випити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бензину.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Уcix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коней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обжену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наздожену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08" y="2490788"/>
            <a:ext cx="5597921" cy="3444875"/>
          </a:xfrm>
        </p:spPr>
      </p:pic>
    </p:spTree>
    <p:extLst>
      <p:ext uri="{BB962C8B-B14F-4D97-AF65-F5344CB8AC3E}">
        <p14:creationId xmlns:p14="http://schemas.microsoft.com/office/powerpoint/2010/main" val="377737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476673"/>
            <a:ext cx="6798734" cy="2088232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стань,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жовтий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дорогу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оглянь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коли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буде, 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Перейдуть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дорогу люди.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диво вам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моргає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вас,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відгадає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86" y="2490788"/>
            <a:ext cx="4593166" cy="3444875"/>
          </a:xfrm>
        </p:spPr>
      </p:pic>
    </p:spTree>
    <p:extLst>
      <p:ext uri="{BB962C8B-B14F-4D97-AF65-F5344CB8AC3E}">
        <p14:creationId xmlns:p14="http://schemas.microsoft.com/office/powerpoint/2010/main" val="176426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світлофор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98" y="2490788"/>
            <a:ext cx="2157541" cy="3444875"/>
          </a:xfrm>
        </p:spPr>
      </p:pic>
    </p:spTree>
    <p:extLst>
      <p:ext uri="{BB962C8B-B14F-4D97-AF65-F5344CB8AC3E}">
        <p14:creationId xmlns:p14="http://schemas.microsoft.com/office/powerpoint/2010/main" val="3079605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45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Натуральные материалы</vt:lpstr>
      <vt:lpstr>Презентация PowerPoint</vt:lpstr>
      <vt:lpstr> Маленькі будинки по місту біжать. Хлопчики й дівчатка в будинках сидять. </vt:lpstr>
      <vt:lpstr> Тримаюсь тільки на ходу, А якщо стану, то впаду.  </vt:lpstr>
      <vt:lpstr> Йде з села до села, А з місця не рушить. </vt:lpstr>
      <vt:lpstr>  Два брати спереду йдуть, За ними двоє ще женуться. Біжать, ніяк не доженуть, Об землю спересердя б'ються.  </vt:lpstr>
      <vt:lpstr> Зачепивсь вагон за дріт: «Їду, їду в далеч-світ. Їду, їду не трясу, Гей, сідайте підвезу». </vt:lpstr>
      <vt:lpstr> Я не їм вівca, нi сіна. Дайте випити бензину. Уcix коней обжену, Кого хоч наздожену. </vt:lpstr>
      <vt:lpstr>На червоний - стань, На жовтий - дорогу оглянь, А коли зелений буде,  Перейдуть дорогу люди. Що за диво вам моргає? Хто з вас, діти, відгадає?  </vt:lpstr>
      <vt:lpstr>А чому світлофор має таку назву? </vt:lpstr>
      <vt:lpstr> Перегляд мультфільму:«Наш друг світлофор» </vt:lpstr>
      <vt:lpstr>Діти, поясніть чому не можна змінювати кольори світлофора? До чого це може призвести? 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"Безпека пішоходів на вулиці"</dc:title>
  <dc:creator/>
  <cp:lastModifiedBy>Пользователь</cp:lastModifiedBy>
  <cp:revision>8</cp:revision>
  <dcterms:created xsi:type="dcterms:W3CDTF">2018-09-02T17:09:29Z</dcterms:created>
  <dcterms:modified xsi:type="dcterms:W3CDTF">2022-09-26T07:31:54Z</dcterms:modified>
</cp:coreProperties>
</file>