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3" r:id="rId6"/>
    <p:sldId id="282" r:id="rId7"/>
    <p:sldId id="284" r:id="rId8"/>
    <p:sldId id="273" r:id="rId9"/>
    <p:sldId id="276" r:id="rId10"/>
    <p:sldId id="265" r:id="rId11"/>
    <p:sldId id="28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DFDEDC-1DBD-44E4-8F49-EDB89732C9A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24440E-BB29-4EA0-9AEE-2ED9B879B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6184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uk-UA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 – день </a:t>
            </a:r>
            <a:r>
              <a:rPr lang="uk-UA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яті</a:t>
            </a:r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трагедії Бабиного яру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9159EC-0C47-4E1A-960D-F70E3839A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686"/>
            <a:ext cx="9165298" cy="5237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99BBFC-C116-407B-B372-DE1C9B20CA74}"/>
              </a:ext>
            </a:extLst>
          </p:cNvPr>
          <p:cNvSpPr txBox="1"/>
          <p:nvPr/>
        </p:nvSpPr>
        <p:spPr>
          <a:xfrm>
            <a:off x="107504" y="6467775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Підготувала Валентина Панченко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58336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uk-UA" sz="6000" dirty="0">
                <a:solidFill>
                  <a:srgbClr val="C00000"/>
                </a:solidFill>
                <a:latin typeface="Constantia" pitchFamily="18" charset="0"/>
              </a:rPr>
              <a:t>Бабин яр - це не лише трагедія минулої війни, це урок на майбутнє, щоб зберегти мир та запобігти насильству!</a:t>
            </a:r>
            <a:endParaRPr lang="ru-RU" sz="6000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353" y="0"/>
            <a:ext cx="9171353" cy="5000636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не </a:t>
            </a:r>
            <a:r>
              <a:rPr lang="uk-U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зламать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повік, бо ми не поодинці,</a:t>
            </a:r>
          </a:p>
          <a:p>
            <a:pPr>
              <a:buNone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попліч ідемо крізь темряву негод …</a:t>
            </a:r>
          </a:p>
          <a:p>
            <a:pPr>
              <a:buNone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умирать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uk-U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євреї, українці!</a:t>
            </a:r>
          </a:p>
          <a:p>
            <a:pPr>
              <a:buNone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живе народ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uk-UA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>
              <a:buNone/>
            </a:pP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 Рильський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езультат пошуку зображень за запитом &quot;м рильськ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3563888" cy="4470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28C60B-8E43-4C5D-A5B5-3A19C09E5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6"/>
            <a:ext cx="9143999" cy="68550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70080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uk-UA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 Бабиного </a:t>
            </a:r>
            <a:r>
              <a:rPr lang="uk-UA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яру-</a:t>
            </a:r>
            <a:r>
              <a:rPr lang="uk-UA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урок на майбутнє!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Результат пошуку зображень за запитом &quot;трагедії у бабиному яр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36496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87220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Бабин яр став всесвітньо відомим місцем масових розстрілів цивільного населення в 1941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698" name="Picture 2" descr="Результат пошуку зображень за запитом &quot;бабин я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9287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91683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Україна посідала перше місце у Європі та друге у світі за кількістю євреїв на її території – 2,7 </a:t>
            </a:r>
            <a:r>
              <a:rPr lang="uk-UA" sz="3600" dirty="0" err="1">
                <a:solidFill>
                  <a:schemeClr val="bg1"/>
                </a:solidFill>
              </a:rPr>
              <a:t>млн</a:t>
            </a:r>
            <a:r>
              <a:rPr lang="uk-UA" sz="3600" dirty="0">
                <a:solidFill>
                  <a:schemeClr val="bg1"/>
                </a:solidFill>
              </a:rPr>
              <a:t> </a:t>
            </a:r>
            <a:r>
              <a:rPr lang="uk-UA" sz="3600" dirty="0" err="1">
                <a:solidFill>
                  <a:schemeClr val="bg1"/>
                </a:solidFill>
              </a:rPr>
              <a:t>чол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s://upload.wikimedia.org/wikipedia/commons/e/e8/Jews19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08712" cy="4865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22 червня 1941р – </a:t>
            </a:r>
            <a:r>
              <a:rPr lang="uk-UA" dirty="0">
                <a:solidFill>
                  <a:schemeClr val="bg1"/>
                </a:solidFill>
              </a:rPr>
              <a:t>почалися вбивства євреїв окупантами в Україні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Результат пошуку зображень за запитом &quot;22 червня 1941 євреї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784976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98884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Місце</a:t>
            </a:r>
            <a:r>
              <a:rPr lang="ru-RU" sz="3600" dirty="0">
                <a:solidFill>
                  <a:schemeClr val="bg1"/>
                </a:solidFill>
              </a:rPr>
              <a:t>, де у </a:t>
            </a:r>
            <a:r>
              <a:rPr lang="ru-RU" sz="3600" dirty="0" err="1">
                <a:solidFill>
                  <a:schemeClr val="bg1"/>
                </a:solidFill>
              </a:rPr>
              <a:t>євреїв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відбирали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документи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гроші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коштовності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хутровий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одяг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т.ін</a:t>
            </a:r>
            <a:r>
              <a:rPr lang="ru-RU" sz="3600" dirty="0">
                <a:solidFill>
                  <a:schemeClr val="bg1"/>
                </a:solidFill>
              </a:rPr>
              <a:t>. 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err="1">
                <a:solidFill>
                  <a:schemeClr val="bg1"/>
                </a:solidFill>
              </a:rPr>
              <a:t>Вул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Сім'ї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Хохлових</a:t>
            </a:r>
            <a:r>
              <a:rPr lang="ru-RU" sz="3600" dirty="0">
                <a:solidFill>
                  <a:schemeClr val="bg1"/>
                </a:solidFill>
              </a:rPr>
              <a:t> (</a:t>
            </a:r>
            <a:r>
              <a:rPr lang="ru-RU" sz="3600" dirty="0" err="1">
                <a:solidFill>
                  <a:schemeClr val="bg1"/>
                </a:solidFill>
              </a:rPr>
              <a:t>територія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Військового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кладовища</a:t>
            </a:r>
            <a:r>
              <a:rPr lang="ru-RU" sz="3600" dirty="0">
                <a:solidFill>
                  <a:schemeClr val="bg1"/>
                </a:solidFill>
              </a:rPr>
              <a:t>)</a:t>
            </a:r>
            <a:r>
              <a:rPr lang="ru-RU" b="0" dirty="0"/>
              <a:t> </a:t>
            </a:r>
            <a:endParaRPr lang="ru-RU" dirty="0"/>
          </a:p>
        </p:txBody>
      </p:sp>
      <p:pic>
        <p:nvPicPr>
          <p:cNvPr id="52226" name="Picture 2" descr="http://www.kby.kiev.ua/images/reserve/objects/places_big/09_4.jpg"/>
          <p:cNvPicPr>
            <a:picLocks noChangeAspect="1" noChangeArrowheads="1"/>
          </p:cNvPicPr>
          <p:nvPr/>
        </p:nvPicPr>
        <p:blipFill rotWithShape="1">
          <a:blip r:embed="rId2" cstate="print"/>
          <a:srcRect b="7443"/>
          <a:stretch/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1763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В Білій Церкві було знищено 5 тисяч євреїв.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Результат пошуку зображень за запитом &quot;знищення євреїв біла церк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70" y="1500174"/>
            <a:ext cx="8867330" cy="5586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26876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Меморіал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пам'яті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євреїв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знищених</a:t>
            </a:r>
            <a:r>
              <a:rPr lang="ru-RU" b="1" dirty="0">
                <a:solidFill>
                  <a:schemeClr val="bg1"/>
                </a:solidFill>
              </a:rPr>
              <a:t> нацистами у </a:t>
            </a:r>
            <a:r>
              <a:rPr lang="ru-RU" b="1" dirty="0" err="1">
                <a:solidFill>
                  <a:schemeClr val="bg1"/>
                </a:solidFill>
              </a:rPr>
              <a:t>Запоріжжі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0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Алею праведників </a:t>
            </a:r>
            <a:r>
              <a:rPr lang="uk-UA" b="1" dirty="0" err="1">
                <a:solidFill>
                  <a:schemeClr val="bg1"/>
                </a:solidFill>
              </a:rPr>
              <a:t>створять</a:t>
            </a:r>
            <a:r>
              <a:rPr lang="uk-UA" b="1" dirty="0">
                <a:solidFill>
                  <a:schemeClr val="bg1"/>
                </a:solidFill>
              </a:rPr>
              <a:t> у Бабиному Яру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436"/>
            <a:ext cx="9144000" cy="556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65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378</TotalTime>
  <Words>164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Constantia</vt:lpstr>
      <vt:lpstr>Lucida Sans</vt:lpstr>
      <vt:lpstr>Times New Roman</vt:lpstr>
      <vt:lpstr>Wingdings</vt:lpstr>
      <vt:lpstr>Wingdings 2</vt:lpstr>
      <vt:lpstr>Wingdings 3</vt:lpstr>
      <vt:lpstr>Апекс</vt:lpstr>
      <vt:lpstr>29 вересня – день пам’яті  трагедії Бабиного яру</vt:lpstr>
      <vt:lpstr>Трагедія Бабиного яру- це урок на майбутнє!</vt:lpstr>
      <vt:lpstr>Бабин яр став всесвітньо відомим місцем масових розстрілів цивільного населення в 1941</vt:lpstr>
      <vt:lpstr>Україна посідала перше місце у Європі та друге у світі за кількістю євреїв на її території – 2,7 млн чол</vt:lpstr>
      <vt:lpstr>22 червня 1941р – почалися вбивства євреїв окупантами в Україні</vt:lpstr>
      <vt:lpstr>Місце, де у євреїв відбирали документи, гроші, коштовності, хутровий одяг, т.ін.  Вул. Сім'ї Хохлових (територія Військового кладовища) </vt:lpstr>
      <vt:lpstr>В Білій Церкві було знищено 5 тисяч євреїв.</vt:lpstr>
      <vt:lpstr>Меморіал пам'яті євреїв, знищених нацистами у Запоріжжі</vt:lpstr>
      <vt:lpstr>Алею праведників створять у Бабиному Яру</vt:lpstr>
      <vt:lpstr>Бабин яр - це не лише трагедія минулої війни, це урок на майбутнє, щоб зберегти мир та запобігти насильству!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44</cp:revision>
  <dcterms:created xsi:type="dcterms:W3CDTF">2016-09-25T17:01:54Z</dcterms:created>
  <dcterms:modified xsi:type="dcterms:W3CDTF">2022-09-26T07:19:01Z</dcterms:modified>
</cp:coreProperties>
</file>