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6" r:id="rId3"/>
    <p:sldId id="268" r:id="rId4"/>
    <p:sldId id="267" r:id="rId5"/>
    <p:sldId id="264" r:id="rId6"/>
    <p:sldId id="269" r:id="rId7"/>
    <p:sldId id="260" r:id="rId8"/>
    <p:sldId id="259" r:id="rId9"/>
    <p:sldId id="262" r:id="rId10"/>
    <p:sldId id="263" r:id="rId11"/>
    <p:sldId id="265" r:id="rId12"/>
    <p:sldId id="266" r:id="rId13"/>
    <p:sldId id="27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0A97-94DD-471E-9A78-C61995F42220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FC12-8EE3-4CB5-AF22-29B4B77A0C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FC12-8EE3-4CB5-AF22-29B4B77A0C9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114D-1FBC-4CF4-A912-0AB38825C896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7AC3-EDDE-4CC0-B95C-029E7ED46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jpeg"/><Relationship Id="rId2" Type="http://schemas.openxmlformats.org/officeDocument/2006/relationships/video" Target="https://www.youtube.com/embed/3LAjklSXpbI?feature=oembed" TargetMode="External"/><Relationship Id="rId1" Type="http://schemas.openxmlformats.org/officeDocument/2006/relationships/video" Target="https://www.youtube.com/embed/_eD21EzS5ig?feature=oembed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s://www.youtube.com/watch?v=3LAjklSXpbI" TargetMode="External"/><Relationship Id="rId4" Type="http://schemas.openxmlformats.org/officeDocument/2006/relationships/hyperlink" Target="https://www.youtube.com/watch?v=_eD21EzS5i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7BA8C-5DE1-4B2F-BEEC-BB03F2DA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460EB8-2213-0F4F-827E-61952456BD4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9A066A-2097-674D-AF87-BEA13281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ематичний тиждень «Ігри»">
            <a:extLst>
              <a:ext uri="{FF2B5EF4-FFF2-40B4-BE49-F238E27FC236}">
                <a16:creationId xmlns:a16="http://schemas.microsoft.com/office/drawing/2014/main" xmlns="" id="{FCB97F72-2024-4A45-A717-D0532E8C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311" y="-47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25091" y="484909"/>
            <a:ext cx="8201891" cy="1080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Arial Black" pitchFamily="34" charset="0"/>
              </a:rPr>
              <a:t>Ігрова програма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1273" y="1911927"/>
            <a:ext cx="6830291" cy="200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atin typeface="Arial Black" pitchFamily="34" charset="0"/>
              </a:rPr>
              <a:t>“ Запрошуємо до гри ”</a:t>
            </a:r>
            <a:endParaRPr lang="ru-RU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7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CBD1B5-F535-4835-8F3E-B2EAC388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352547"/>
            <a:ext cx="11361234" cy="615290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спільного у цих іграх?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дітей грає у волейбол?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дітей грає у бадмінтон?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скільки більше дітей грає у волейбол, ніж у бадмінтон?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 завдання - при бажанні та можливості роздрукувати заготовку.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0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7D41C6-B483-4B68-BC3E-3088AA67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4" y="225986"/>
            <a:ext cx="11173522" cy="393393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Домалюйте та розфарбуйте іграшку. </a:t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Дівчатка – ляльку, хлопці – клоуна. </a:t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домалюй по клітинках">
            <a:extLst>
              <a:ext uri="{FF2B5EF4-FFF2-40B4-BE49-F238E27FC236}">
                <a16:creationId xmlns:a16="http://schemas.microsoft.com/office/drawing/2014/main" xmlns="" id="{7F54EF80-2216-4316-BE5F-142246DDD7F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43" y="1899138"/>
            <a:ext cx="3450975" cy="4744547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домалюй по клітинках">
            <a:extLst>
              <a:ext uri="{FF2B5EF4-FFF2-40B4-BE49-F238E27FC236}">
                <a16:creationId xmlns:a16="http://schemas.microsoft.com/office/drawing/2014/main" xmlns="" id="{3D826512-F387-4DBC-96F5-6A2E7770FCA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585" y="1899139"/>
            <a:ext cx="3810351" cy="473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60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4C26A-AEC2-485A-969E-DC44F2CD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62" y="0"/>
            <a:ext cx="8415438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попрацювали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гіпнастику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руці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катаю,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пальчиків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кручу,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Буть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слухняним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навчу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FBDADAE1-85CD-403A-9EFB-79285386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390" y="866416"/>
            <a:ext cx="3689331" cy="51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19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3EE39-D901-434D-9EB0-545C2D66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365125"/>
            <a:ext cx="11552663" cy="64928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ще пропоную виконати фізкультхвилинку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en-US" dirty="0">
                <a:hlinkClick r:id="rId4"/>
              </a:rPr>
              <a:t>https://www.youtube.com/watch?v=_eD21EzS5ig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en-US" dirty="0">
                <a:hlinkClick r:id="rId5"/>
              </a:rPr>
              <a:t>https://www.youtube.com/watch?v=3LAjklSXpbI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3" name="Мультимедиа в Интернете 2">
            <a:hlinkClick r:id="" action="ppaction://media"/>
            <a:extLst>
              <a:ext uri="{FF2B5EF4-FFF2-40B4-BE49-F238E27FC236}">
                <a16:creationId xmlns:a16="http://schemas.microsoft.com/office/drawing/2014/main" xmlns="" id="{9E2CFE87-C2B8-4E73-A7AE-8E169DEF55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26000" y="2421788"/>
            <a:ext cx="2540000" cy="1435100"/>
          </a:xfrm>
          <a:prstGeom prst="rect">
            <a:avLst/>
          </a:prstGeom>
        </p:spPr>
      </p:pic>
      <p:pic>
        <p:nvPicPr>
          <p:cNvPr id="4" name="Мультимедиа в Интернете 3">
            <a:hlinkClick r:id="" action="ppaction://media"/>
            <a:extLst>
              <a:ext uri="{FF2B5EF4-FFF2-40B4-BE49-F238E27FC236}">
                <a16:creationId xmlns:a16="http://schemas.microsoft.com/office/drawing/2014/main" xmlns="" id="{485BB5F0-29CD-4695-80D3-E318B74CB4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826000" y="505777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8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32729-7FE8-4B28-8EE1-F6F763D4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702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та співпрацю</a:t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11 Дякую ideas | дякую, листівка, тематичні дні народження">
            <a:extLst>
              <a:ext uri="{FF2B5EF4-FFF2-40B4-BE49-F238E27FC236}">
                <a16:creationId xmlns:a16="http://schemas.microsoft.com/office/drawing/2014/main" xmlns="" id="{1D7D04B0-49D2-49D9-80B1-994427D4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510" y="2168380"/>
            <a:ext cx="4549349" cy="38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45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06289-F334-42A4-9145-723F6E7E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225083"/>
            <a:ext cx="11591778" cy="64336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кожного дня, у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на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зустрінете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«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Доганялки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Піджмурки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мережа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розвинена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кожному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«в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віртуальним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039173-1639-496A-A612-7459F309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19" y="225082"/>
            <a:ext cx="11566362" cy="6308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все ж…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виростити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здоровою, активною,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розвиненою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ухливі ігри для дітей від 7 до 10 років. Моторні ігри">
            <a:extLst>
              <a:ext uri="{FF2B5EF4-FFF2-40B4-BE49-F238E27FC236}">
                <a16:creationId xmlns:a16="http://schemas.microsoft.com/office/drawing/2014/main" xmlns="" id="{9F717A84-0CAD-4704-9272-5DB200D9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898" y="3429000"/>
            <a:ext cx="3541283" cy="21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ухливі ігри для дітей 10-14 років │ Видавнича група “Основа”">
            <a:extLst>
              <a:ext uri="{FF2B5EF4-FFF2-40B4-BE49-F238E27FC236}">
                <a16:creationId xmlns:a16="http://schemas.microsoft.com/office/drawing/2014/main" xmlns="" id="{898C13BA-C677-47C6-9414-16EC9EE7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088" y="4665786"/>
            <a:ext cx="3384716" cy="18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Ігри з м'ячем на вулиці для дітей | TiliMili-Masiki">
            <a:extLst>
              <a:ext uri="{FF2B5EF4-FFF2-40B4-BE49-F238E27FC236}">
                <a16:creationId xmlns:a16="http://schemas.microsoft.com/office/drawing/2014/main" xmlns="" id="{6557CC64-B419-484E-BE81-1B453EE6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19" y="3474245"/>
            <a:ext cx="3581134" cy="23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26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3180B-5344-444C-8588-72770403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281354"/>
            <a:ext cx="11427656" cy="624605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 запитання до вас, дітки.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ж таке гра?  Які бувають ігри?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ви любите бавитися в різні ігри?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грають, на вашу думку, в ігри дорослі?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Поцікавтесь, у які ігри грали ваші батьки?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9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BAB66-0A16-4FA7-9637-2F739CEE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3" y="3844805"/>
            <a:ext cx="2181885" cy="1102334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5122" name="Picture 2" descr="ІГРИ НАШИХ БАТЬКІВ ТА ЛІЧИЛКИ&quot; | Інші методичні матеріали. Різне">
            <a:extLst>
              <a:ext uri="{FF2B5EF4-FFF2-40B4-BE49-F238E27FC236}">
                <a16:creationId xmlns:a16="http://schemas.microsoft.com/office/drawing/2014/main" xmlns="" id="{1E56B90C-50BF-4DE7-AEE4-BD2DF6EF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45" y="365125"/>
            <a:ext cx="3994150" cy="28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ЧАЛОЧКА &quot;ІГРИ НАШИХ БАТЬКІВ ТА ЛІЧИЛКИ&quot;">
            <a:extLst>
              <a:ext uri="{FF2B5EF4-FFF2-40B4-BE49-F238E27FC236}">
                <a16:creationId xmlns:a16="http://schemas.microsoft.com/office/drawing/2014/main" xmlns="" id="{AA0129B9-8F70-4EB0-9DDD-7F4EF287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15" y="4007906"/>
            <a:ext cx="3611370" cy="25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ВЧАЛОЧКА &amp;quot;ІГРИ НАШИХ БАТЬКІВ ТА ЛІЧИЛКИ&amp;quot;">
            <a:extLst>
              <a:ext uri="{FF2B5EF4-FFF2-40B4-BE49-F238E27FC236}">
                <a16:creationId xmlns:a16="http://schemas.microsoft.com/office/drawing/2014/main" xmlns="" id="{89DDD76B-4B2A-44B3-A369-D3C270DD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234" y="206995"/>
            <a:ext cx="3500805" cy="27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xmlns="" id="{A0921294-8D39-4670-AACC-0BA4CCFF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057" y="4284736"/>
            <a:ext cx="4357630" cy="21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У які ігри грали наші батьки? - СВІТ ГРИ - Підручник - Я досліджую світ 1  клас Частина 1 - О. В. Волощенко - Світич 2018">
            <a:extLst>
              <a:ext uri="{FF2B5EF4-FFF2-40B4-BE49-F238E27FC236}">
                <a16:creationId xmlns:a16="http://schemas.microsoft.com/office/drawing/2014/main" xmlns="" id="{5674D802-CFA9-46E9-9C21-E77FF727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790" y="2984599"/>
            <a:ext cx="5187950" cy="12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97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463AA-67C6-4AA1-B767-F8CE826C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584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ігри, в які ви грали.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за правилами ви грали в ці ігри?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в іграх потрібні правила?</a:t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малюнки на наступному слайді і дайте відповідь на запитання: «Чим, де і чому не можна гратися?»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9227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FD97F-3DD8-49A7-A341-7C938E5C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73F9886-4536-40C4-B441-39E9EE8E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517" y="237460"/>
            <a:ext cx="2262185" cy="2262185"/>
          </a:xfrm>
          <a:prstGeom prst="rect">
            <a:avLst/>
          </a:prstGeom>
          <a:noFill/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3C65E43-F523-49CE-82D4-BB9E3E5E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567" y="2403474"/>
            <a:ext cx="2247900" cy="2025024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AAE39B7-E0B9-4B54-90F7-05641169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606" y="369456"/>
            <a:ext cx="2414715" cy="1811036"/>
          </a:xfrm>
          <a:prstGeom prst="rect">
            <a:avLst/>
          </a:prstGeom>
          <a:noFill/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87163B2D-4C73-4858-9E8D-F81F5068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6596" y="298489"/>
            <a:ext cx="2463005" cy="2463005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4909989-971D-48AC-8AF6-334DB462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937" y="4428498"/>
            <a:ext cx="2683197" cy="2038349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D587221-A059-4DB2-B7CF-C99ABAD3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606" y="4234415"/>
            <a:ext cx="2247900" cy="2247900"/>
          </a:xfrm>
          <a:prstGeom prst="rect">
            <a:avLst/>
          </a:prstGeom>
          <a:noFill/>
        </p:spPr>
      </p:pic>
      <p:pic>
        <p:nvPicPr>
          <p:cNvPr id="3074" name="Picture 2" descr="Список заборон для дитини. Що можна робити дітям, а що не можна? Що не можна  робити дитині маленькому?">
            <a:extLst>
              <a:ext uri="{FF2B5EF4-FFF2-40B4-BE49-F238E27FC236}">
                <a16:creationId xmlns:a16="http://schemas.microsoft.com/office/drawing/2014/main" xmlns="" id="{43AD4B97-8AC2-4220-BA13-B3524FA9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417" y="2326807"/>
            <a:ext cx="2494745" cy="22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лог вчителя початкових класів Галки Юлії Сергіївни: Здоровим жити здорово!">
            <a:extLst>
              <a:ext uri="{FF2B5EF4-FFF2-40B4-BE49-F238E27FC236}">
                <a16:creationId xmlns:a16="http://schemas.microsoft.com/office/drawing/2014/main" xmlns="" id="{9D7D6FD9-1E9F-482F-A8E5-1368E262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912" y="3967090"/>
            <a:ext cx="1697197" cy="25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62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E498-A905-4204-8992-750E5F97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4" y="239151"/>
            <a:ext cx="4406798" cy="63867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Згадайте, до яких спортивних ігор потрібні ці предмети?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b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порттовари | Купити спортивний інвентар для дітей недорого в інтернет  магазині Ігротека">
            <a:extLst>
              <a:ext uri="{FF2B5EF4-FFF2-40B4-BE49-F238E27FC236}">
                <a16:creationId xmlns:a16="http://schemas.microsoft.com/office/drawing/2014/main" xmlns="" id="{C9A9949C-B4F5-4385-8566-FD998A80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125" y="95016"/>
            <a:ext cx="1885175" cy="19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портивний інвентар в Одесі від компанії &quot;Интернет-магазин полезных товаров  &quot;Aperol&quot;&quot;.">
            <a:extLst>
              <a:ext uri="{FF2B5EF4-FFF2-40B4-BE49-F238E27FC236}">
                <a16:creationId xmlns:a16="http://schemas.microsoft.com/office/drawing/2014/main" xmlns="" id="{274F0B26-342E-405E-8851-C5460F2B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9123" y="22698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оулінг м'яч векторні ілюстрації vector, gráfico vectorial, imágenes de Боулінг  м'яч векторні ілюстрації vectoriales de stock - Página 35 | Depositphotos®">
            <a:extLst>
              <a:ext uri="{FF2B5EF4-FFF2-40B4-BE49-F238E27FC236}">
                <a16:creationId xmlns:a16="http://schemas.microsoft.com/office/drawing/2014/main" xmlns="" id="{E0877A56-7D8A-4167-BC6F-41569C04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436" y="490726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бор для настольного тенниса 2 ракетки, 3 мяча">
            <a:extLst>
              <a:ext uri="{FF2B5EF4-FFF2-40B4-BE49-F238E27FC236}">
                <a16:creationId xmlns:a16="http://schemas.microsoft.com/office/drawing/2014/main" xmlns="" id="{26B7053F-A3EB-42AF-B9C3-E35B766E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957" y="282594"/>
            <a:ext cx="2244679" cy="19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М&amp;#39;яч: картинки, стокові М&amp;#39;яч фотографії, зображення | Скачати з  Depositphotos®">
            <a:extLst>
              <a:ext uri="{FF2B5EF4-FFF2-40B4-BE49-F238E27FC236}">
                <a16:creationId xmlns:a16="http://schemas.microsoft.com/office/drawing/2014/main" xmlns="" id="{E886F109-F093-4C79-9445-3416A207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441" y="2380148"/>
            <a:ext cx="2341685" cy="2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Треугольник для бильярда для шаров 3940-68 для шаров 68мм, пластик: 199 грн  - спортивный инвентарь в Одессе, объявление №27690709 Клубок (ранее Клумба)">
            <a:extLst>
              <a:ext uri="{FF2B5EF4-FFF2-40B4-BE49-F238E27FC236}">
                <a16:creationId xmlns:a16="http://schemas.microsoft.com/office/drawing/2014/main" xmlns="" id="{0A924FFF-7B1A-4E6E-8E97-10B621BB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400" y="4837238"/>
            <a:ext cx="3006236" cy="18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2022379-DD76-4FEE-B75B-304AABF10C10}"/>
              </a:ext>
            </a:extLst>
          </p:cNvPr>
          <p:cNvSpPr/>
          <p:nvPr/>
        </p:nvSpPr>
        <p:spPr>
          <a:xfrm>
            <a:off x="7544247" y="181910"/>
            <a:ext cx="779421" cy="583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81FCA94-AD4F-4D13-82BF-AA36BC67AA7E}"/>
              </a:ext>
            </a:extLst>
          </p:cNvPr>
          <p:cNvSpPr/>
          <p:nvPr/>
        </p:nvSpPr>
        <p:spPr>
          <a:xfrm>
            <a:off x="11117156" y="150587"/>
            <a:ext cx="779421" cy="615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239E2C3-3D55-4788-92C1-95D17155CE58}"/>
              </a:ext>
            </a:extLst>
          </p:cNvPr>
          <p:cNvSpPr/>
          <p:nvPr/>
        </p:nvSpPr>
        <p:spPr>
          <a:xfrm>
            <a:off x="6632778" y="2598890"/>
            <a:ext cx="848858" cy="64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C79707D-E99E-4942-A321-C06D866E47B3}"/>
              </a:ext>
            </a:extLst>
          </p:cNvPr>
          <p:cNvSpPr/>
          <p:nvPr/>
        </p:nvSpPr>
        <p:spPr>
          <a:xfrm>
            <a:off x="10590090" y="2498520"/>
            <a:ext cx="779420" cy="6150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92B84DF-1842-4110-85B3-6D895CD1AF95}"/>
              </a:ext>
            </a:extLst>
          </p:cNvPr>
          <p:cNvSpPr/>
          <p:nvPr/>
        </p:nvSpPr>
        <p:spPr>
          <a:xfrm>
            <a:off x="7544248" y="4837238"/>
            <a:ext cx="779421" cy="583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0EE7F42-7CA5-4184-B843-663E0368D23E}"/>
              </a:ext>
            </a:extLst>
          </p:cNvPr>
          <p:cNvSpPr/>
          <p:nvPr/>
        </p:nvSpPr>
        <p:spPr>
          <a:xfrm>
            <a:off x="11218835" y="4206287"/>
            <a:ext cx="779421" cy="630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7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1494A-74A2-4E84-A92D-77C23623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Впізнайте гру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діти грають в ігри">
            <a:extLst>
              <a:ext uri="{FF2B5EF4-FFF2-40B4-BE49-F238E27FC236}">
                <a16:creationId xmlns:a16="http://schemas.microsoft.com/office/drawing/2014/main" xmlns="" id="{94D6917B-3EE2-4EEE-9E89-B50F29252A1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397" y="956603"/>
            <a:ext cx="7401206" cy="576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4069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138</Words>
  <Application>Microsoft Office PowerPoint</Application>
  <PresentationFormat>Произвольный</PresentationFormat>
  <Paragraphs>22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Не кожного дня, у дворі чи просто на вулицях міста, ви зустрінете дітей, які грають у «Класики», «Доганялки» чи «Піджмурки».  Раніше, коли мережа Інтернет була ще не на стільки розвинена, у кожному дворі це було дуже типове явище. Але тепер ігри у дворі з друзями перетворюються на ігри «в мережі», а спілкування стає віртуальним. </vt:lpstr>
      <vt:lpstr>І все ж…Якщо ви бажаєте виростити дитину фізично здоровою, активною, інтелектуально розвиненою, рухливі спортивні ігри мають залишатися в пріоритеті.     </vt:lpstr>
      <vt:lpstr>А тепер запитання до вас, дітки. Що ж таке гра?  Які бувають ігри? Чому ви любите бавитися в різні ігри? Чи грають, на вашу думку, в ігри дорослі? Поцікавтесь, у які ігри грали ваші батьки? </vt:lpstr>
      <vt:lpstr> </vt:lpstr>
      <vt:lpstr>Назвіть ігри, в які ви грали. Чи за правилами ви грали в ці ігри? Для чого в іграх потрібні правила?  Розгляньте малюнки на наступному слайді і дайте відповідь на запитання: «Чим, де і чому не можна гратися?»</vt:lpstr>
      <vt:lpstr> </vt:lpstr>
      <vt:lpstr>Згадайте, до яких спортивних ігор потрібні ці предмети? 1- 2- 3- 4 5- 6- </vt:lpstr>
      <vt:lpstr>Впізнайте гру </vt:lpstr>
      <vt:lpstr>Що спільного у цих іграх? Скільки дітей грає у волейбол? Скільки дітей грає у бадмінтон? На скільки більше дітей грає у волейбол, ніж у бадмінтон?  Наступне завдання - при бажанні та можливості роздрукувати заготовку.</vt:lpstr>
      <vt:lpstr>Домалюйте та розфарбуйте іграшку.  Дівчатка – ляльку, хлопці – клоуна.     </vt:lpstr>
      <vt:lpstr>Дітки, ви гарно попрацювали, відповідаючи на запитання. Тепер час і погратися. Але спочатку пропоную зробити пальчикову гіпнастику.    Олівець в руці катаю, Поміж пальчиків кручу, Неодмінно кожен пальчик Буть слухняним я навчу. </vt:lpstr>
      <vt:lpstr>А ще пропоную виконати фізкультхвилинку.  https://www.youtube.com/watch?v=_eD21EzS5ig     https://www.youtube.com/watch?v=3LAjklSXpbI   </vt:lpstr>
      <vt:lpstr>Дякую за увагу та співпрацю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Valued Packard Bell Customer</cp:lastModifiedBy>
  <cp:revision>5</cp:revision>
  <dcterms:created xsi:type="dcterms:W3CDTF">2021-11-02T09:18:47Z</dcterms:created>
  <dcterms:modified xsi:type="dcterms:W3CDTF">2022-04-13T15:37:39Z</dcterms:modified>
</cp:coreProperties>
</file>