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‹№›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«Морж» і в лазні почувається добре.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и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None/>
              <a:defRPr sz="2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  <a:defRPr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озділу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42999" y="731519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5152" y="731520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719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7719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60679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SzPts val="2080"/>
              <a:buFont typeface="Georgia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1399032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719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77190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60679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60679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з підписом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3584"/>
              <a:buFont typeface="Georgia"/>
              <a:buChar char="*"/>
              <a:defRPr sz="2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9370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560"/>
              <a:buFont typeface="Georgia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300"/>
              <a:buFont typeface="Georgia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ображення з підписом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  <a:defRPr sz="2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560"/>
              <a:buFont typeface="Georgia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300"/>
              <a:buFont typeface="Georgia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170"/>
              <a:buFont typeface="Georgia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D4FE"/>
            </a:gs>
            <a:gs pos="60000">
              <a:srgbClr val="FFFFFF"/>
            </a:gs>
            <a:gs pos="100000">
              <a:srgbClr val="54BD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hyperlink" Target="http://mamovediya.com.ua/ua/29515-zubi/" TargetMode="External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467544" y="569168"/>
            <a:ext cx="7772400" cy="195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В здоровому </a:t>
            </a:r>
            <a:r>
              <a:rPr lang="ru-RU" sz="5400" b="1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тілі</a:t>
            </a:r>
            <a:r>
              <a:rPr lang="ru-RU" sz="54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здоровий дух</a:t>
            </a:r>
            <a:endParaRPr sz="54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5" name="Shape 105" descr="C:\Users\dana\Desktop\arts.1278013202.1.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1780" y="2522762"/>
            <a:ext cx="2761861" cy="35141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F58D52-28DC-44E9-AE19-B959373BBA39}"/>
              </a:ext>
            </a:extLst>
          </p:cNvPr>
          <p:cNvSpPr txBox="1"/>
          <p:nvPr/>
        </p:nvSpPr>
        <p:spPr>
          <a:xfrm>
            <a:off x="3424335" y="6344816"/>
            <a:ext cx="445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Підготував: Андрій МИХАСЕВИЧ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971600" y="548680"/>
            <a:ext cx="696376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Долучіть до вашого щоденного раціону :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418879" y="1342509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Яйця - джерело білка, знижують ризик інфарктів та інсультів;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6241919" y="1620280"/>
            <a:ext cx="26693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Банани - містять калій;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4377014" y="3753139"/>
            <a:ext cx="387798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Чорницю - для очей і від старіння;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1177033" y="4435105"/>
            <a:ext cx="27574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Зелень, овочі й фрукти.</a:t>
            </a:r>
            <a:endParaRPr/>
          </a:p>
        </p:txBody>
      </p:sp>
      <p:pic>
        <p:nvPicPr>
          <p:cNvPr id="207" name="Shape 207" descr="C:\Users\dana\Desktop\images (1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176" y="5208521"/>
            <a:ext cx="2279111" cy="1656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 descr="C:\Users\dana\Desktop\images (12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4208" y="2277474"/>
            <a:ext cx="2264742" cy="13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 descr="C:\Users\dana\Desktop\images (11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9712" y="2093686"/>
            <a:ext cx="2295138" cy="1536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 descr="C:\Users\dana\Desktop\images (14)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34096" y="4619771"/>
            <a:ext cx="2501155" cy="1621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1259632" y="404664"/>
            <a:ext cx="6634739" cy="123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Загартовування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39552" y="2132856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Здоровий спосіб життя – сам собою є профілактикою різних захворювань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4572000" y="3212976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Загартовування можна починати з прийому контрастного душу: три хвилини холодна вода, три – гаряча.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49780" y="4941168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Влітку можна обливатися холодною водою і купатися в джерелах.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9" name="Shape 219" descr="C:\Users\dana\Desktop\images (17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720" y="2864214"/>
            <a:ext cx="1368152" cy="2076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 descr="C:\Users\dana\Desktop\images (16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24129" y="5023538"/>
            <a:ext cx="2046252" cy="1546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 descr="C:\Users\dana\Desktop\images (15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08104" y="1412775"/>
            <a:ext cx="1244989" cy="1835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179512" y="901689"/>
            <a:ext cx="45720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До речі, поїдання морозива – це теж загартовування.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323528" y="3140968"/>
            <a:ext cx="45720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Треба відзначити, що загартовування – це не просто звикання до низьких температур, це підвищення терморегуляції тіла.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179512" y="5877272"/>
            <a:ext cx="45624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«Морж» і в лазні почувається добре.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0" name="Shape 230" descr="C:\Users\dana\Desktop\images (18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8144" y="324323"/>
            <a:ext cx="1937122" cy="1862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 descr="C:\Users\dana\Desktop\images (19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83288" y="2648849"/>
            <a:ext cx="2339925" cy="1780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 descr="C:\Users\dana\Desktop\images (20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8184" y="4941168"/>
            <a:ext cx="2385097" cy="1595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subTitle" idx="1"/>
          </p:nvPr>
        </p:nvSpPr>
        <p:spPr>
          <a:xfrm>
            <a:off x="1475656" y="2492896"/>
            <a:ext cx="6356750" cy="13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7020"/>
              <a:buFont typeface="Georgia"/>
              <a:buNone/>
            </a:pPr>
            <a:r>
              <a:rPr lang="ru-RU" sz="5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Дякуємо за увагу !</a:t>
            </a:r>
            <a:endParaRPr sz="54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8" name="Shape 238" descr="C:\Users\dana\Desktop\images (2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0152" y="385763"/>
            <a:ext cx="2674516" cy="178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C:\Users\dana\Desktop\images (24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9077" y="3803254"/>
            <a:ext cx="2526853" cy="2963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 descr="C:\Users\dana\Desktop\images (22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72460" y="4149080"/>
            <a:ext cx="2926184" cy="2023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dana\Desktop\images (21)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2385" y="385763"/>
            <a:ext cx="2536417" cy="1873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827584" y="1412776"/>
            <a:ext cx="5637010" cy="3585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</a:pPr>
            <a:r>
              <a:rPr lang="ru-RU"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 Фізкультура</a:t>
            </a:r>
            <a:endParaRPr/>
          </a:p>
          <a:p>
            <a:pPr marL="0" marR="0" lvl="0" indent="0" algn="l" rtl="0">
              <a:spcBef>
                <a:spcPts val="8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</a:pPr>
            <a:r>
              <a:rPr lang="ru-RU"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 Гігієна</a:t>
            </a:r>
            <a:endParaRPr/>
          </a:p>
          <a:p>
            <a:pPr marL="0" marR="0" lvl="0" indent="0" algn="l" rtl="0">
              <a:spcBef>
                <a:spcPts val="8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</a:pPr>
            <a:r>
              <a:rPr lang="ru-RU"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 Погані звички</a:t>
            </a:r>
            <a:endParaRPr/>
          </a:p>
          <a:p>
            <a:pPr marL="0" marR="0" lvl="0" indent="0" algn="l" rtl="0">
              <a:spcBef>
                <a:spcPts val="8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</a:pPr>
            <a:r>
              <a:rPr lang="ru-RU"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 Здорова їжа</a:t>
            </a:r>
            <a:endParaRPr/>
          </a:p>
          <a:p>
            <a:pPr marL="0" marR="0" lvl="0" indent="0" algn="l" rtl="0">
              <a:spcBef>
                <a:spcPts val="8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</a:pPr>
            <a:r>
              <a:rPr lang="ru-RU"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 Загартовування</a:t>
            </a:r>
            <a:endParaRPr sz="28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2771800" y="404664"/>
            <a:ext cx="3744416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Зміст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0" y="1034713"/>
            <a:ext cx="5637010" cy="88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</a:pPr>
            <a:r>
              <a:rPr lang="ru-RU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Фізкультура і спорт – невід’ємна частина людського життя.</a:t>
            </a:r>
            <a:endParaRPr sz="24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5400600" cy="108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Фізкультура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0" y="4919008"/>
            <a:ext cx="574238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фізична культура – це вид фізичної діяльності людини, спрямований на збереження і зміцнення здоров'я, розвиток фізичних і психологічних здібностей людини. 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4572000" y="1484784"/>
            <a:ext cx="4572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Заняття фізкультурою або спортом можуть уважатися правильними, якщо після них відчувається приплив бадьорості, енергії, а також відсутнє почуття втоми.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0" name="Shape 120" descr="C:\Users\dana\Desktop\images (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2160" y="4005064"/>
            <a:ext cx="2210519" cy="2726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C:\Users\dana\Desktop\imag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9672" y="2365025"/>
            <a:ext cx="1946275" cy="2316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22951" y="548680"/>
            <a:ext cx="666936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4810"/>
              <a:buFont typeface="Georgia"/>
              <a:buNone/>
            </a:pPr>
            <a:r>
              <a:rPr lang="ru-RU" sz="3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Регулярні заняття фізкультурою і спортом:</a:t>
            </a:r>
            <a:endParaRPr/>
          </a:p>
          <a:p>
            <a:pPr marL="228600" marR="0" lvl="0" indent="-18288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Char char="-"/>
            </a:pPr>
            <a:r>
              <a:rPr lang="ru-RU" sz="2035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підвищують настрій ; </a:t>
            </a:r>
            <a:endParaRPr/>
          </a:p>
          <a:p>
            <a:pPr marL="228600" marR="0" lvl="0" indent="-18288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Char char="-"/>
            </a:pPr>
            <a:r>
              <a:rPr lang="ru-RU" sz="2035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підвищують  загальну фізичну активність людини ;</a:t>
            </a:r>
            <a:endParaRPr/>
          </a:p>
          <a:p>
            <a:pPr marL="228600" marR="0" lvl="0" indent="-18288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Char char="-"/>
            </a:pPr>
            <a:r>
              <a:rPr lang="ru-RU" sz="2035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покращують опір до психологічних стресів ;</a:t>
            </a:r>
            <a:endParaRPr/>
          </a:p>
          <a:p>
            <a:pPr marL="228600" marR="0" lvl="0" indent="-18288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Char char="-"/>
            </a:pPr>
            <a:r>
              <a:rPr lang="ru-RU" sz="2035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нормалізують окисно-відновні процес ;</a:t>
            </a:r>
            <a:endParaRPr/>
          </a:p>
          <a:p>
            <a:pPr marL="228600" marR="0" lvl="0" indent="-18288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Char char="-"/>
            </a:pPr>
            <a:r>
              <a:rPr lang="ru-RU" sz="2035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активізують процеси кровообігу.</a:t>
            </a:r>
            <a:endParaRPr sz="2035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14890" algn="l" rtl="0">
              <a:spcBef>
                <a:spcPts val="707"/>
              </a:spcBef>
              <a:spcAft>
                <a:spcPts val="0"/>
              </a:spcAft>
              <a:buClr>
                <a:srgbClr val="C3260C"/>
              </a:buClr>
              <a:buSzPts val="2646"/>
              <a:buFont typeface="Georgia"/>
              <a:buNone/>
            </a:pPr>
            <a:endParaRPr sz="2035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7" name="Shape 127" descr="C:\Users\dana\Desktop\1-300x24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00" y="274577"/>
            <a:ext cx="28575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 descr="C:\Users\dana\Desktop\1228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9712" y="4293096"/>
            <a:ext cx="2857501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 descr="C:\Users\dana\Desktop\250px-Grafik_blutkreislauf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92403" y="3116860"/>
            <a:ext cx="1952005" cy="3326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94183" y="251970"/>
            <a:ext cx="3610403" cy="94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Гігієна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4789106" y="1967347"/>
            <a:ext cx="432064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2. Чистіть </a:t>
            </a:r>
            <a:r>
              <a:rPr lang="ru-RU" sz="1800" b="1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зуби</a:t>
            </a: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не менше 3 хвилин. Ваша </a:t>
            </a:r>
            <a:r>
              <a:rPr lang="ru-RU" sz="1800" b="1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зубна</a:t>
            </a: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щітка не повинна бути занадто м’якою.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323528" y="1505682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1. Умивайтеся вранці і ввечері, використовуйте засоби особистої гігієни.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4227" y="3967636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3. Завжди мийте руки перед їжею, після прогулянки і туалету.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4537751" y="4617446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4. Майте завжди чисту носову хустку або одноразові серветки.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58192" y="5931577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5. Для їжі користуйтеся тільки своїм посудом, не беріть брудних тарілок, ложок, чашок.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0" name="Shape 140" descr="C:\Users\dana\Desktop\images (1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63260" y="13645"/>
            <a:ext cx="2252948" cy="1817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C:\Users\dana\Desktop\95-doroslih-ne-vmyut-miti-ruki_1.jpe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85722" y="3068779"/>
            <a:ext cx="2163430" cy="1437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C:\Users\dana\Desktop\images (3)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41075" y="2890677"/>
            <a:ext cx="1602925" cy="16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C:\Users\dana\Desktop\images (2)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72730" y="2212519"/>
            <a:ext cx="2289641" cy="173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 descr="C:\Users\dana\Desktop\images (6).jp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91473" y="5263777"/>
            <a:ext cx="1765865" cy="1483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C:\Users\dana\Desktop\images (4)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5400000">
            <a:off x="2649030" y="4292040"/>
            <a:ext cx="1446954" cy="17774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Shape 146"/>
          <p:cNvCxnSpPr/>
          <p:nvPr/>
        </p:nvCxnSpPr>
        <p:spPr>
          <a:xfrm flipH="1">
            <a:off x="7541075" y="2890677"/>
            <a:ext cx="1602925" cy="1566624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5" dist="22984" dir="5400000" rotWithShape="0">
              <a:srgbClr val="000000">
                <a:alpha val="44705"/>
              </a:srgbClr>
            </a:outerShdw>
          </a:effectLst>
        </p:spPr>
      </p:cxnSp>
      <p:cxnSp>
        <p:nvCxnSpPr>
          <p:cNvPr id="147" name="Shape 147"/>
          <p:cNvCxnSpPr/>
          <p:nvPr/>
        </p:nvCxnSpPr>
        <p:spPr>
          <a:xfrm>
            <a:off x="7541075" y="2890677"/>
            <a:ext cx="1602925" cy="1566624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5" dist="22984" dir="5400000" rotWithShape="0">
              <a:srgbClr val="000000">
                <a:alpha val="44705"/>
              </a:srgbClr>
            </a:outerShdw>
          </a:effectLst>
        </p:spPr>
      </p:cxn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323528" y="478413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7. Слідкуйте за чистотою свого одягу, взуття.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4175448" y="2152173"/>
            <a:ext cx="492464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8. Не ходіть в одному і тому ж взутті на вулиці, в школі і вдома. Вдома носіть м’яке домашнє взуття, для спортивних занять використовуйте спортивне взуття.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179512" y="5538320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9. Допомагайте вчителю і черговим у підтриманні порядку в класі, допомагайте рідним у домашньому прибиранні.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5562708" y="3903441"/>
            <a:ext cx="35301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10. Дотримуйтесь режиму дня!</a:t>
            </a:r>
            <a:endParaRPr/>
          </a:p>
        </p:txBody>
      </p:sp>
      <p:pic>
        <p:nvPicPr>
          <p:cNvPr id="156" name="Shape 156" descr="C:\Users\dana\Desktop\images (9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65" y="4065971"/>
            <a:ext cx="1814907" cy="1141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 descr="C:\Users\dana\Desktop\images (8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66865" y="3680894"/>
            <a:ext cx="1655206" cy="1508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C:\Users\dana\Desktop\images (7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48064" y="171482"/>
            <a:ext cx="2751682" cy="1906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C:\Users\dana\Desktop\images (1)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37807" y="4559200"/>
            <a:ext cx="2179935" cy="2179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Shape 160"/>
          <p:cNvCxnSpPr/>
          <p:nvPr/>
        </p:nvCxnSpPr>
        <p:spPr>
          <a:xfrm rot="10800000" flipH="1">
            <a:off x="5222071" y="171482"/>
            <a:ext cx="2677675" cy="1906523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5" dist="22984" dir="5400000" rotWithShape="0">
              <a:srgbClr val="000000">
                <a:alpha val="44705"/>
              </a:srgbClr>
            </a:outerShdw>
          </a:effectLst>
        </p:spPr>
      </p:cxnSp>
      <p:cxnSp>
        <p:nvCxnSpPr>
          <p:cNvPr id="161" name="Shape 161"/>
          <p:cNvCxnSpPr/>
          <p:nvPr/>
        </p:nvCxnSpPr>
        <p:spPr>
          <a:xfrm>
            <a:off x="5148064" y="171482"/>
            <a:ext cx="2751682" cy="1906523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5" dist="22984" dir="5400000" rotWithShape="0">
              <a:srgbClr val="000000">
                <a:alpha val="44705"/>
              </a:srgbClr>
            </a:outerShdw>
          </a:effectLst>
        </p:spPr>
      </p:cxnSp>
      <p:pic>
        <p:nvPicPr>
          <p:cNvPr id="162" name="Shape 162" descr="C:\Users\dana\Desktop\images (10)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5987" y="1555411"/>
            <a:ext cx="3378970" cy="212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ctrTitle"/>
          </p:nvPr>
        </p:nvSpPr>
        <p:spPr>
          <a:xfrm>
            <a:off x="1763688" y="404664"/>
            <a:ext cx="5698635" cy="108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Погані звички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316136" y="1347375"/>
            <a:ext cx="4572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Природно, найшкідливішими звичками вважають куріння, токсикоманія,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наркотики й алкоголь.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9" name="Shape 169" descr="C:\Users\dana\Desktop\images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1909" y="3054689"/>
            <a:ext cx="2580878" cy="1720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C:\Users\dana\Desktop\images (2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67198" y="1347375"/>
            <a:ext cx="2701910" cy="2301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:\Users\dana\Desktop\1338546233_alcohol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6136" y="4797152"/>
            <a:ext cx="2933253" cy="186831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/>
          <p:nvPr/>
        </p:nvSpPr>
        <p:spPr>
          <a:xfrm>
            <a:off x="3635896" y="5914719"/>
            <a:ext cx="506260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Це чотири великі вороги здоров’я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3" name="Shape 173" descr="C:\Users\dana\Desktop\0022-017-CHto-takoe-toksikomanija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76604" y="3649002"/>
            <a:ext cx="2940452" cy="2211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553912" y="260648"/>
            <a:ext cx="60343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До шкідливих звичок також належить :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430126" y="1072323"/>
            <a:ext cx="269176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1.Жування жуйки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0" name="Shape 180" descr="C:\Users\dana\Desktop\images (4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741" y="1595418"/>
            <a:ext cx="2808312" cy="176651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/>
          <p:nvPr/>
        </p:nvSpPr>
        <p:spPr>
          <a:xfrm>
            <a:off x="4572000" y="1072323"/>
            <a:ext cx="4572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2.Фаст-фуд замість повноцінного харчування.</a:t>
            </a:r>
            <a:endParaRPr/>
          </a:p>
        </p:txBody>
      </p:sp>
      <p:pic>
        <p:nvPicPr>
          <p:cNvPr id="182" name="Shape 182" descr="C:\Users\dana\Desktop\images (6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56176" y="1884633"/>
            <a:ext cx="2326755" cy="232675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251520" y="3749723"/>
            <a:ext cx="381546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3.Зловживання солодким</a:t>
            </a:r>
            <a:endParaRPr/>
          </a:p>
        </p:txBody>
      </p:sp>
      <p:pic>
        <p:nvPicPr>
          <p:cNvPr id="184" name="Shape 184" descr="C:\Users\dana\Desktop\images (7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9264" y="4204917"/>
            <a:ext cx="2555266" cy="161385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x="5108883" y="4365104"/>
            <a:ext cx="40110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4.Надлишок солі у стравах</a:t>
            </a:r>
            <a:endParaRPr/>
          </a:p>
        </p:txBody>
      </p:sp>
      <p:pic>
        <p:nvPicPr>
          <p:cNvPr id="186" name="Shape 186" descr="C:\Users\dana\Desktop\images (8)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41062" y="4826769"/>
            <a:ext cx="2776972" cy="1819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/>
          </p:nvPr>
        </p:nvSpPr>
        <p:spPr>
          <a:xfrm>
            <a:off x="1907704" y="260648"/>
            <a:ext cx="5338595" cy="1304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Char char="*"/>
            </a:pPr>
            <a:r>
              <a:rPr lang="ru-RU" sz="5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Здорова їжа</a:t>
            </a:r>
            <a:endParaRPr sz="54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18791" y="1628800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Їжа має бути поживною, насиченою вітамінами і мінералами.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4932040" y="3403753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 м’яса краще вибрати курятину – в ній міститься менше жирів, є селен і вітамін В.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179512" y="5661248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А з риби – лососину, вона допоможе знизити рівень холестерину, захистить від деяких видів раку. 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5" name="Shape 195" descr="C:\Users\dana\Desktop\о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2735" y="1269479"/>
            <a:ext cx="1918969" cy="1918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 descr="C:\Users\dana\Desktop\images (9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9632" y="3212976"/>
            <a:ext cx="2642455" cy="1867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 descr="C:\Users\dana\Desktop\images (10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0072" y="4664465"/>
            <a:ext cx="2664296" cy="1993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Повітряний потік">
  <a:themeElements>
    <a:clrScheme name="Повітряний поті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Екран (4:3)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Повітряний потік</vt:lpstr>
      <vt:lpstr>В здоровому тілі здоровий дух</vt:lpstr>
      <vt:lpstr>Зміст</vt:lpstr>
      <vt:lpstr>Фізкультура</vt:lpstr>
      <vt:lpstr>Презентація PowerPoint</vt:lpstr>
      <vt:lpstr>Гігієна</vt:lpstr>
      <vt:lpstr>Презентація PowerPoint</vt:lpstr>
      <vt:lpstr>Погані звички</vt:lpstr>
      <vt:lpstr>Презентація PowerPoint</vt:lpstr>
      <vt:lpstr>Здорова їжа</vt:lpstr>
      <vt:lpstr>Презентація PowerPoint</vt:lpstr>
      <vt:lpstr>Загартовування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здоровому тілі здоровий дух</dc:title>
  <dc:creator>user</dc:creator>
  <cp:lastModifiedBy>user</cp:lastModifiedBy>
  <cp:revision>2</cp:revision>
  <dcterms:modified xsi:type="dcterms:W3CDTF">2022-09-22T10:56:03Z</dcterms:modified>
</cp:coreProperties>
</file>