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80" r:id="rId5"/>
    <p:sldId id="282" r:id="rId6"/>
    <p:sldId id="293" r:id="rId7"/>
    <p:sldId id="287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92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S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9900"/>
    <a:srgbClr val="660066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53068" y="692696"/>
            <a:ext cx="72378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ВВІЧЛИВІСТЬ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6" y="2139246"/>
            <a:ext cx="79441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767E8-AA55-4AB5-AC55-B904B1B68042}"/>
              </a:ext>
            </a:extLst>
          </p:cNvPr>
          <p:cNvSpPr txBox="1"/>
          <p:nvPr/>
        </p:nvSpPr>
        <p:spPr>
          <a:xfrm>
            <a:off x="4572000" y="6309320"/>
            <a:ext cx="397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highlight>
                  <a:srgbClr val="C0C0C0"/>
                </a:highlight>
              </a:rPr>
              <a:t>Підготував: Андрій </a:t>
            </a:r>
            <a:r>
              <a:rPr lang="uk-UA" dirty="0" err="1">
                <a:solidFill>
                  <a:srgbClr val="002060"/>
                </a:solidFill>
                <a:highlight>
                  <a:srgbClr val="C0C0C0"/>
                </a:highlight>
              </a:rPr>
              <a:t>Михасевич</a:t>
            </a:r>
            <a:endParaRPr lang="en-US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972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3407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Ввічливо звертатися з проханням про будь – яку послугу і самому подякувати за таку послугу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67071"/>
            <a:ext cx="4608512" cy="289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Співчувати людині у її невдачах, поділяти з нею радість успіху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8718"/>
            <a:ext cx="4109957" cy="2999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02546"/>
            <a:ext cx="4166529" cy="30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Берегти робочий та вільний час інших людей і ні в якому разі не примушувати людину чекати на тебе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442190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556792"/>
            <a:ext cx="756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0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Розмовляти</a:t>
            </a:r>
            <a:r>
              <a:rPr lang="uk-UA" sz="4000" dirty="0"/>
              <a:t> </a:t>
            </a:r>
            <a:r>
              <a:rPr lang="uk-UA" sz="40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мовою, зрозумілою більшості присутніх (усім)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5998" r="1706" b="16066"/>
          <a:stretch/>
        </p:blipFill>
        <p:spPr>
          <a:xfrm>
            <a:off x="4355976" y="3775102"/>
            <a:ext cx="4788024" cy="30581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5063"/>
            <a:ext cx="4754895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сміятися безпричинно за присутності людини, не давати їй приводу гадати, ніби ви смієтесь з неї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1"/>
          <a:stretch/>
        </p:blipFill>
        <p:spPr>
          <a:xfrm>
            <a:off x="1763688" y="3942676"/>
            <a:ext cx="5400600" cy="29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4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Намагатися не помічати фізичних вад людини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98960"/>
            <a:ext cx="4752528" cy="33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допускати ніяких погроз щодо людини, тим більше – фізичних дій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0342"/>
            <a:ext cx="3943030" cy="2867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5"/>
            <a:ext cx="404507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26876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Терпляче</a:t>
            </a:r>
            <a:r>
              <a:rPr lang="uk-UA" sz="3600" dirty="0"/>
              <a:t> </a:t>
            </a: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вислуховувати того, хто говорить, не перебивати його і виявляти інтерес до його думки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59187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6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  <a:tabLst>
                <a:tab pos="0" algn="l"/>
              </a:tabLst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нав'язувати співрозмовникові тему розмови про себе як найцікавішу, прагнути більше запитувати і слухати, ніж говорити самому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240786"/>
            <a:ext cx="4536503" cy="26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9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196752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32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підкреслювати своєї шляхетності і жертовності у зробленій вами послузі, якою б важливою і значною вона не була, покажіть, що ви робите її легко, з задоволенням, без думки про взаємну віддяку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10246"/>
            <a:ext cx="3816424" cy="21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«Усі правила гідної поведінки здавна відомі, затримка за малим – за умінням ними керувати»</a:t>
            </a:r>
            <a:b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</a:br>
            <a:r>
              <a:rPr lang="uk-UA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Б. Паскаль</a:t>
            </a:r>
          </a:p>
        </p:txBody>
      </p:sp>
    </p:spTree>
    <p:extLst>
      <p:ext uri="{BB962C8B-B14F-4D97-AF65-F5344CB8AC3E}">
        <p14:creationId xmlns:p14="http://schemas.microsoft.com/office/powerpoint/2010/main" val="414364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7056784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5400" b="1" dirty="0">
                <a:solidFill>
                  <a:srgbClr val="C00000"/>
                </a:solidFill>
              </a:rPr>
              <a:t>Неможливо змінити світ, але можна змінити себе!</a:t>
            </a:r>
          </a:p>
          <a:p>
            <a:pPr algn="r"/>
            <a:r>
              <a:rPr lang="uk-UA" sz="4000" dirty="0">
                <a:solidFill>
                  <a:srgbClr val="C00000"/>
                </a:solidFill>
              </a:rPr>
              <a:t>Японська мудрість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29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7488832" cy="3672408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>
                <a:solidFill>
                  <a:srgbClr val="FF0000"/>
                </a:solidFill>
              </a:rPr>
              <a:t>Люди, будьте взаємно ввічливі!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Ввічливість</a:t>
            </a:r>
            <a:r>
              <a:rPr lang="uk-UA" sz="5400" b="1" i="1" dirty="0">
                <a:solidFill>
                  <a:schemeClr val="bg2">
                    <a:lumMod val="10000"/>
                  </a:schemeClr>
                </a:solidFill>
              </a:rPr>
              <a:t> – риса характеру, яка визначається гарними манерами, добрими вчинками та доброзичливим ставленням до людей</a:t>
            </a:r>
          </a:p>
        </p:txBody>
      </p:sp>
    </p:spTree>
    <p:extLst>
      <p:ext uri="{BB962C8B-B14F-4D97-AF65-F5344CB8AC3E}">
        <p14:creationId xmlns:p14="http://schemas.microsoft.com/office/powerpoint/2010/main" val="3844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83164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u="sng" dirty="0">
                <a:solidFill>
                  <a:srgbClr val="FF0000"/>
                </a:solidFill>
              </a:rPr>
              <a:t>Слова привітань: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Добрий день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Добрий вечір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Добрий ранок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Здрастуйте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Доброго здоров'я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Вітаю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Привіт </a:t>
            </a:r>
            <a:r>
              <a:rPr lang="uk-UA" sz="40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та інші</a:t>
            </a:r>
          </a:p>
        </p:txBody>
      </p:sp>
    </p:spTree>
    <p:extLst>
      <p:ext uri="{BB962C8B-B14F-4D97-AF65-F5344CB8AC3E}">
        <p14:creationId xmlns:p14="http://schemas.microsoft.com/office/powerpoint/2010/main" val="347971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50" y="98072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/>
            <a:r>
              <a:rPr lang="uk-UA" sz="5400" b="1" dirty="0">
                <a:solidFill>
                  <a:srgbClr val="FF0000"/>
                </a:solidFill>
              </a:rPr>
              <a:t>ПРОБАЧТЕ!</a:t>
            </a:r>
          </a:p>
          <a:p>
            <a:pPr indent="354013"/>
            <a:br>
              <a:rPr lang="uk-UA" sz="5400" dirty="0"/>
            </a:br>
            <a:r>
              <a:rPr lang="uk-UA" sz="5400" dirty="0"/>
              <a:t> </a:t>
            </a:r>
            <a:r>
              <a:rPr lang="uk-UA" sz="5400" b="1" dirty="0">
                <a:solidFill>
                  <a:srgbClr val="FF0000"/>
                </a:solidFill>
              </a:rPr>
              <a:t>ДАРУЙТЕ!</a:t>
            </a:r>
            <a:r>
              <a:rPr lang="uk-UA" sz="5400" b="1" dirty="0"/>
              <a:t>       </a:t>
            </a:r>
            <a:r>
              <a:rPr lang="uk-UA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ВИБАЧЕННЯ</a:t>
            </a:r>
            <a:br>
              <a:rPr lang="uk-UA" sz="5400" b="1" dirty="0">
                <a:solidFill>
                  <a:srgbClr val="FFFF00"/>
                </a:solidFill>
              </a:rPr>
            </a:br>
            <a:endParaRPr lang="uk-UA" sz="5400" b="1" dirty="0">
              <a:solidFill>
                <a:srgbClr val="FFFF00"/>
              </a:solidFill>
            </a:endParaRPr>
          </a:p>
          <a:p>
            <a:pPr indent="176213"/>
            <a:r>
              <a:rPr lang="uk-UA" sz="5400" b="1" dirty="0">
                <a:solidFill>
                  <a:srgbClr val="FF0000"/>
                </a:solidFill>
              </a:rPr>
              <a:t>ВИБАЧТЕ!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228871" y="980728"/>
            <a:ext cx="504056" cy="4392487"/>
          </a:xfrm>
          <a:prstGeom prst="rightArrowCallout">
            <a:avLst>
              <a:gd name="adj1" fmla="val 0"/>
              <a:gd name="adj2" fmla="val 3803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3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34220"/>
            <a:ext cx="88924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FFFF00"/>
                </a:solidFill>
              </a:rPr>
              <a:t>Для успішного, приємного спілкування ввічлива людина використовує:</a:t>
            </a:r>
          </a:p>
          <a:p>
            <a:pPr algn="ctr"/>
            <a:endParaRPr lang="uk-UA" sz="2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При зустрічі – посмішку,</a:t>
            </a:r>
          </a:p>
          <a:p>
            <a:pPr marL="285750" indent="-285750">
              <a:buFontTx/>
              <a:buChar char="-"/>
            </a:pPr>
            <a:r>
              <a:rPr lang="uk-UA" sz="4400" b="1" dirty="0">
                <a:solidFill>
                  <a:schemeClr val="bg2">
                    <a:lumMod val="25000"/>
                  </a:schemeClr>
                </a:solidFill>
              </a:rPr>
              <a:t>При слуханні – інтерес,</a:t>
            </a:r>
          </a:p>
          <a:p>
            <a:pPr marL="285750" indent="-285750">
              <a:buFontTx/>
              <a:buChar char="-"/>
            </a:pPr>
            <a:r>
              <a:rPr lang="uk-UA" sz="4400" b="1" dirty="0">
                <a:solidFill>
                  <a:schemeClr val="accent3">
                    <a:lumMod val="50000"/>
                  </a:schemeClr>
                </a:solidFill>
              </a:rPr>
              <a:t>При обміні думками та в суперечці - люб'язність,</a:t>
            </a:r>
          </a:p>
          <a:p>
            <a:pPr marL="285750" indent="-285750">
              <a:buFontTx/>
              <a:buChar char="-"/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</a:rPr>
              <a:t>Під час критики – співчуття, міру.</a:t>
            </a:r>
          </a:p>
        </p:txBody>
      </p:sp>
    </p:spTree>
    <p:extLst>
      <p:ext uri="{BB962C8B-B14F-4D97-AF65-F5344CB8AC3E}">
        <p14:creationId xmlns:p14="http://schemas.microsoft.com/office/powerpoint/2010/main" val="55922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65304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uk-UA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«ЖОДНА ПРИЧИНА НЕ ВИПРАВДОВУЄ НЕЧЕМНОСТІ»</a:t>
            </a:r>
            <a:b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                    </a:t>
            </a:r>
            <a:r>
              <a:rPr lang="uk-UA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Тарас Шевченко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9" y="4642447"/>
            <a:ext cx="8568952" cy="22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7992888" cy="3456384"/>
          </a:xfrm>
        </p:spPr>
        <p:txBody>
          <a:bodyPr>
            <a:normAutofit fontScale="70000" lnSpcReduction="20000"/>
          </a:bodyPr>
          <a:lstStyle/>
          <a:p>
            <a:pPr algn="ctr"/>
            <a:endParaRPr lang="uk-UA" sz="4400" b="1" dirty="0"/>
          </a:p>
          <a:p>
            <a:pPr lvl="6"/>
            <a:r>
              <a:rPr lang="uk-UA" sz="7700" b="1" dirty="0">
                <a:solidFill>
                  <a:srgbClr val="FF0000"/>
                </a:solidFill>
              </a:rPr>
              <a:t>ЗАГАЛЬНІ ПРАВИЛА ГІДНОЇ</a:t>
            </a:r>
          </a:p>
          <a:p>
            <a:pPr lvl="6"/>
            <a:r>
              <a:rPr lang="uk-UA" sz="7700" b="1" dirty="0">
                <a:solidFill>
                  <a:srgbClr val="FF0000"/>
                </a:solidFill>
              </a:rPr>
              <a:t>ПОВЕДІНКИ</a:t>
            </a:r>
            <a:endParaRPr lang="ru-RU" sz="7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0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Уміти бути уважним до людини в усіх ситуаціях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612151" cy="32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119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296</Words>
  <Application>Microsoft Office PowerPoint</Application>
  <PresentationFormat>Екран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Georgia</vt:lpstr>
      <vt:lpstr>Trebuchet MS</vt:lpstr>
      <vt:lpstr>Wingdings</vt:lpstr>
      <vt:lpstr>Воздушный поток</vt:lpstr>
      <vt:lpstr>Презентація PowerPoint</vt:lpstr>
      <vt:lpstr>«Усі правила гідної поведінки здавна відомі, затримка за малим – за умінням ними керувати» Б. Паскаль</vt:lpstr>
      <vt:lpstr>Презентація PowerPoint</vt:lpstr>
      <vt:lpstr>Презентація PowerPoint</vt:lpstr>
      <vt:lpstr>Презентація PowerPoint</vt:lpstr>
      <vt:lpstr>Презентація PowerPoint</vt:lpstr>
      <vt:lpstr>«ЖОДНА ПРИЧИНА НЕ ВИПРАВДОВУЄ НЕЧЕМНОСТІ»                     Тарас Шевченко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Діана</dc:creator>
  <cp:lastModifiedBy>user</cp:lastModifiedBy>
  <cp:revision>40</cp:revision>
  <dcterms:created xsi:type="dcterms:W3CDTF">2015-10-23T12:25:20Z</dcterms:created>
  <dcterms:modified xsi:type="dcterms:W3CDTF">2022-09-26T10:13:01Z</dcterms:modified>
</cp:coreProperties>
</file>