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59" r:id="rId5"/>
    <p:sldId id="261" r:id="rId6"/>
    <p:sldId id="262" r:id="rId7"/>
    <p:sldId id="256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843E4-8F72-4286-AB04-639F5F6547D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BC1C-7A97-4D14-93ED-63B57B4BDE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ABC1C-7A97-4D14-93ED-63B57B4BDE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FC13B-3B53-1846-AEA6-BCA444C8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BB91F3-4235-B843-9756-A4D2CD11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45563-AF44-8D46-80B0-45F08478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E6BEB6-5CFC-A345-BBFB-2F848E6E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6359C-A02A-EC43-B189-E09378E3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5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E15B-4607-E84A-8A4C-2D72FD71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B1703-860E-A545-B226-8ACCBE415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5461E-9362-874C-89BD-DEA2012C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97A45-65A4-2C4B-942D-FA19DF66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2A546-D1BF-8946-9991-A2F1249C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6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C7D16D-F33A-A24A-B2A4-050D29438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AF860-8B88-AB46-BFA7-C09D952C5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1F0D78-1829-654B-9BD9-1147D2C0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C9697-957C-6948-B197-B5A49345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67DC7-F615-2D46-9624-966CA28A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4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4A453-43D3-5A4F-9E90-FEA6A41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4C118F-95F9-7349-B7FD-0BEF94A0D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E3F80-9B40-294F-84B1-A9BD8FC9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FA07-F2EE-AC48-8DCD-2F84761B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54542-3EEA-1C49-B783-640F16FF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0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0BCCA-AC46-0A4D-AC5A-B75D5390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9C07F-79B2-DD43-92CF-B590BC9A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5F896-DABA-A944-995B-C2C51128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7E355-08EF-F546-BAAC-DB20595F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E417F-1C70-A341-90E2-5C8123EC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DCEFE-FD84-E045-949C-8D7E956F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A0C88-BA85-BB4E-A0A5-FB486B97E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186468-D86C-8B4F-82D0-C55910114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EE65D-8185-B041-A772-077898D5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A3AE9C-6ED4-9E4F-9E4C-61BC7ED7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C61239-1EB8-434F-848D-54E6A360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289D2-099F-7146-BF42-CDDCB7CD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75EDA-1B18-0042-AF85-3890946BD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F5448-4336-7343-B928-923CAE3BF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2E332-41ED-834A-9C30-0B77ACCD9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D73A9-18EA-8A4F-B140-B91BE3FC1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1E016-7C39-0A40-9266-4458B528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739F1F-7ECF-E441-B198-DA52E392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94D099-8D8B-9746-931B-DF491A9A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4A3C0-EE0D-E548-A263-00DB092C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A3EB2-B5DD-4B47-8E9D-9956D557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502E04-FE2E-C142-9385-2F11CC19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DD5130-705C-1F4E-BF6C-732E8475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ADFEB3-20A9-FC45-AD56-F545D5E9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E2FBC3-E002-0347-A143-8EF2B82F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2CCDB5-2DD6-5943-8CA4-51E88B0A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5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F629D-C7D6-B247-87C0-E387D67F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5000B-0377-7F42-B891-01E78732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1B722-32F9-ED44-923A-28F8C05F6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860396-5B05-654D-84B7-3896CA08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CCC95-E72A-1043-A8B3-210791C4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F41A9C-2D46-624A-A0DA-9665452F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4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1DD06-0316-534A-9232-F57D8017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D21DFD-5D8D-7749-969C-1B1441B64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640364-0B35-244F-B343-DA47B2225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08BBD6-61F7-BB46-B05E-2039C189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425A58-5217-9849-83AD-E078A001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1345C6-8BF2-0B45-A167-4EDA0E9B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9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BA18C-01EE-6D41-93B6-BD8D3BCF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D978AA-3F91-9141-BFD1-05D0879BE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F4E1D-654A-CF44-9FB8-8B0353162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2BAF-13BC-5E45-B55C-321546525ED1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1747-C1FE-7249-A788-4D8953B9C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5673D-E9B5-DA4B-A35E-286B0CC1C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5A49-ADF3-1E46-A987-00706E150D2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02EB392-D871-784F-9F6C-5790FC04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91227BF-82F0-4776-A36B-469FAECFBBDC}"/>
              </a:ext>
            </a:extLst>
          </p:cNvPr>
          <p:cNvSpPr/>
          <p:nvPr/>
        </p:nvSpPr>
        <p:spPr>
          <a:xfrm>
            <a:off x="8368618" y="6488668"/>
            <a:ext cx="299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Світлана ГАЄВА </a:t>
            </a:r>
          </a:p>
        </p:txBody>
      </p:sp>
    </p:spTree>
    <p:extLst>
      <p:ext uri="{BB962C8B-B14F-4D97-AF65-F5344CB8AC3E}">
        <p14:creationId xmlns:p14="http://schemas.microsoft.com/office/powerpoint/2010/main" val="51572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23798B7-E296-0B42-9659-7B99321E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599011D-1165-9240-BC48-DFBA4783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9AA993-0BFE-2640-B02F-09455A59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265D227-65B7-9846-A0E5-DB7F3FEF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9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220F9A3-F0EB-A04E-A489-7A99D8E2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2416"/>
            <a:ext cx="5805073" cy="320558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0B1EF6B-D5A4-2847-8D1D-FA07EB2E4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30" y="1"/>
            <a:ext cx="5612470" cy="342899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BA841D5-DB5C-C04D-B531-B627CF72C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05073" cy="342900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132B098-16F3-354A-9EDD-CBF20314D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30" y="3652416"/>
            <a:ext cx="5565327" cy="3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2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64F066F-F153-424A-8A99-615B5B12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7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36E66C-0D9C-6C43-9FB6-88E3876AC609}"/>
              </a:ext>
            </a:extLst>
          </p:cNvPr>
          <p:cNvSpPr txBox="1"/>
          <p:nvPr/>
        </p:nvSpPr>
        <p:spPr>
          <a:xfrm>
            <a:off x="4311379" y="6127296"/>
            <a:ext cx="6263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sz="2800"/>
              <a:t>https://youtu.be/DmtnGFlEgwo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22730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8364EE6-00D6-8447-A153-F1B0FEAC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74F862F-DF4D-1A4E-8336-099A72CA9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6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Широкий екран</PresentationFormat>
  <Paragraphs>3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modified xsi:type="dcterms:W3CDTF">2022-09-09T10:11:50Z</dcterms:modified>
</cp:coreProperties>
</file>