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2D4122-5F7D-4802-9B89-646DC287A9E4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66FDA0-FBBD-4869-AC14-6C5C6DE76B80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70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66FDA0-FBBD-4869-AC14-6C5C6DE76B8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146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986A60-F65B-894D-8EF5-16DC74AE2D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D0952DD-3BF7-7C4A-90CD-0667BD805A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A42D81-4BA6-C349-970E-B3FF2B102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211DD-D9D0-0749-A38F-35FB918BF28A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84B107-3CBB-5C47-B6EC-C7B9D8FC0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26D1B6-20E2-8440-B0A8-613E8FCC0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E0B0A-C4FE-2446-8ACD-C270C3A60B1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991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E88C1E-E280-114D-A29B-F32ABACF4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DD20C8-F3CE-D345-9D2B-3CDD94ADA8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A13166-98DF-524F-9DBC-09B42F0F1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211DD-D9D0-0749-A38F-35FB918BF28A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87905F-23C3-DC42-8743-5050D73FE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DAC766-1A30-C540-BB06-66F7F1110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E0B0A-C4FE-2446-8ACD-C270C3A60B1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784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1D81560-B38F-A44B-9F94-8A5EF1B202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BDBEC65-01FC-8440-9A24-9BB7141600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F1890C-48F6-8142-8946-CAD97745E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211DD-D9D0-0749-A38F-35FB918BF28A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03F1D8-09C7-954F-8E66-19DAAED7A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43030E-4B27-544A-8FA5-24D2AE58B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E0B0A-C4FE-2446-8ACD-C270C3A60B1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418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507F2B-A0A3-F74B-B9E7-B238B16CE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41772A-5E16-FB4A-B396-B8AF41B41F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4752C9-D83A-7040-855D-9C29FC9DB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211DD-D9D0-0749-A38F-35FB918BF28A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6ADCAB-83D4-9A4B-ABA8-E08EA39D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42571B-D06E-3F46-ADB9-97227F1B9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E0B0A-C4FE-2446-8ACD-C270C3A60B1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811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B0D31F-00B5-B741-8F97-41E8FF89A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3FBAE4-43BC-124B-8D53-DF467704CA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2E8AA0-4FEF-CF49-8686-6B158B6A2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211DD-D9D0-0749-A38F-35FB918BF28A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0AFBCB-0BF0-7948-94A7-66725D7F0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386CC4-105E-DE44-A126-4143C6B51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E0B0A-C4FE-2446-8ACD-C270C3A60B1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470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5F227A-8B7E-9341-A71E-6441EB9A7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628F04-7F00-7B4E-82D5-054D0F01D8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1E479E2-CDC6-814D-91DA-2368465BE7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3F9B8B1-9E0C-8946-A432-BBFC1E4AF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211DD-D9D0-0749-A38F-35FB918BF28A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D674B6-D95E-A440-A1EB-9C169AF72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B99E1D-A1A1-9D47-82EB-0E2C59C11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E0B0A-C4FE-2446-8ACD-C270C3A60B1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924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67DF56-28D5-B04D-8D14-3B0BA0288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6ACB6A7-D191-4E43-A61A-B71F9B68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78269BC-330B-BA46-8E8B-BD3B577C9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CC2C506-4CEF-6842-BB89-A7B8016F23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B47CB82-1640-8341-ADE5-44AD6D80E1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6995DB5-DDBD-4147-B880-57A7B13B1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211DD-D9D0-0749-A38F-35FB918BF28A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71E5E25-07F4-8D45-B269-9C5E723D0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36C5FCE-9861-1E47-A6B2-0BB22FE64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E0B0A-C4FE-2446-8ACD-C270C3A60B1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109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C88B12-1510-AF4B-9B1E-DCEE4BBD2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5D1E39-6C19-2440-916B-EE16FE975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211DD-D9D0-0749-A38F-35FB918BF28A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CC24C84-8257-7248-A36D-D9CCBC83E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FFF2D19-F254-6A42-B177-D677DD13F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E0B0A-C4FE-2446-8ACD-C270C3A60B1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052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E945FC9-E1F7-E740-BBF4-4688FBF29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211DD-D9D0-0749-A38F-35FB918BF28A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D548296-722A-0B49-BFAC-BCC060161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C252FD-98EF-264C-9D48-C0A76DB92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E0B0A-C4FE-2446-8ACD-C270C3A60B1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674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60B0C-29D8-F841-8674-83E38EBD8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A69498-F963-C041-BC5C-B97D54DAE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E1E50CB-91F8-1743-900D-C70E84D00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3D065D4-68A6-CA46-8077-DEA598AF0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211DD-D9D0-0749-A38F-35FB918BF28A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AA8D869-A9EA-4E4C-9981-FDB7EB98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1490B5-F4E9-F142-A931-78B0612C4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E0B0A-C4FE-2446-8ACD-C270C3A60B1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837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056E18-1DD2-C342-8F85-CF1CE46F5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52AA39-8C3F-F34E-9188-42E727D7D6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EC771D9-4959-8945-A4F7-F4AAC14269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B09DCA2-085B-F649-A02B-1730D20FA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211DD-D9D0-0749-A38F-35FB918BF28A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F21C65-BFC9-404D-8E2E-860F1AC97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6BFD37-21AD-CC40-B627-A7075BA4A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E0B0A-C4FE-2446-8ACD-C270C3A60B1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087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E2C1E9-3FAE-004C-A79C-006A6E9A2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7ECE31-0CA2-F246-AB21-91B91103D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D01206-0955-0042-ACA8-B2B703A0AD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211DD-D9D0-0749-A38F-35FB918BF28A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4EF378-1869-EF41-A779-B8D4AA9B67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88701F-A96C-8E4E-8D3C-081F7E71C3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E0B0A-C4FE-2446-8ACD-C270C3A60B1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046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D914E170-9B43-194E-9121-CBE123E786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24B5B2D4-1652-4D64-A313-E20FF8DBEA19}"/>
              </a:ext>
            </a:extLst>
          </p:cNvPr>
          <p:cNvSpPr/>
          <p:nvPr/>
        </p:nvSpPr>
        <p:spPr>
          <a:xfrm>
            <a:off x="8919125" y="6488668"/>
            <a:ext cx="2993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Підготувала: Світлана ГАЄВА </a:t>
            </a:r>
          </a:p>
        </p:txBody>
      </p:sp>
    </p:spTree>
    <p:extLst>
      <p:ext uri="{BB962C8B-B14F-4D97-AF65-F5344CB8AC3E}">
        <p14:creationId xmlns:p14="http://schemas.microsoft.com/office/powerpoint/2010/main" val="954060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49E8B0B9-EC9E-984F-845F-9DCD72710C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503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16D8BDC2-A766-484A-929C-92C5729D1D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986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68AE4140-225E-CB40-BE74-D1FAB44F29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13" y="0"/>
            <a:ext cx="4590183" cy="3248349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CAC1A75-31CB-6042-9AA1-E2D6A6F9C8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854" y="0"/>
            <a:ext cx="4912233" cy="3248349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4AB4C6D4-EF75-204C-B968-25928F7ECF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5" y="3429001"/>
            <a:ext cx="4853753" cy="3356838"/>
          </a:xfrm>
          <a:prstGeom prst="rect">
            <a:avLst/>
          </a:prstGeom>
        </p:spPr>
      </p:pic>
      <p:pic>
        <p:nvPicPr>
          <p:cNvPr id="10" name="Рисунок 10">
            <a:extLst>
              <a:ext uri="{FF2B5EF4-FFF2-40B4-BE49-F238E27FC236}">
                <a16:creationId xmlns:a16="http://schemas.microsoft.com/office/drawing/2014/main" id="{3FBA6EB8-9C1E-864A-A342-D1DBF43C4A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510" y="3429001"/>
            <a:ext cx="5005025" cy="335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39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9A7B89F3-C917-2946-8229-7B78FA556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023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2EE74831-BDB2-234D-9988-00A855309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2722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FA4A3A-0819-DB48-938B-E933372645F0}"/>
              </a:ext>
            </a:extLst>
          </p:cNvPr>
          <p:cNvSpPr txBox="1"/>
          <p:nvPr/>
        </p:nvSpPr>
        <p:spPr>
          <a:xfrm>
            <a:off x="4145038" y="6272213"/>
            <a:ext cx="62158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f-ZA" sz="3200"/>
              <a:t>https://youtu.be/HEirZI8bQCo</a:t>
            </a:r>
            <a:endParaRPr lang="ru-RU" sz="3200"/>
          </a:p>
        </p:txBody>
      </p:sp>
    </p:spTree>
    <p:extLst>
      <p:ext uri="{BB962C8B-B14F-4D97-AF65-F5344CB8AC3E}">
        <p14:creationId xmlns:p14="http://schemas.microsoft.com/office/powerpoint/2010/main" val="1020087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73F39BB6-996B-E546-89FA-E09A438C7E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509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044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42DB15-9E2C-A343-95EC-D9EE78911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7AB61711-594A-2947-8C9F-5637D478B1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778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4531AA-7D93-5F44-A5DF-8B0CAC749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168BD638-73D1-E740-8C41-4C7A30729D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219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C6F93A-C2AD-724F-8566-063A1EEEB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9AF06BF9-F8D7-5347-B21B-AA7748E1F4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282" y="-1"/>
            <a:ext cx="1228628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556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10">
            <a:extLst>
              <a:ext uri="{FF2B5EF4-FFF2-40B4-BE49-F238E27FC236}">
                <a16:creationId xmlns:a16="http://schemas.microsoft.com/office/drawing/2014/main" id="{79BF3A5F-7D4C-9045-94D2-6738D3F94C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21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A3492BD8-B812-4B43-AB28-D84EC7E34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56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7D5AF5D-6799-C44F-A0DA-9BAC4C639A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001718" cy="3429001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A7BA75BD-C44A-E54A-9518-76B5991DF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346" y="-1"/>
            <a:ext cx="6001718" cy="3429001"/>
          </a:xfrm>
          <a:prstGeom prst="rect">
            <a:avLst/>
          </a:prstGeom>
        </p:spPr>
      </p:pic>
      <p:pic>
        <p:nvPicPr>
          <p:cNvPr id="10" name="Рисунок 10">
            <a:extLst>
              <a:ext uri="{FF2B5EF4-FFF2-40B4-BE49-F238E27FC236}">
                <a16:creationId xmlns:a16="http://schemas.microsoft.com/office/drawing/2014/main" id="{22F53222-A77C-A44E-B21F-45CAD2F227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5777"/>
            <a:ext cx="6001718" cy="3302224"/>
          </a:xfrm>
          <a:prstGeom prst="rect">
            <a:avLst/>
          </a:prstGeom>
        </p:spPr>
      </p:pic>
      <p:pic>
        <p:nvPicPr>
          <p:cNvPr id="12" name="Рисунок 12">
            <a:extLst>
              <a:ext uri="{FF2B5EF4-FFF2-40B4-BE49-F238E27FC236}">
                <a16:creationId xmlns:a16="http://schemas.microsoft.com/office/drawing/2014/main" id="{986D236A-AB7C-D546-83C3-1B15DC9A01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284" y="3555777"/>
            <a:ext cx="5974780" cy="330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273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0ACAEB90-2305-7346-AE08-BC08C07BB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849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D1C62921-B311-D54E-8800-33BD77EF0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06" y="0"/>
            <a:ext cx="4121467" cy="2828458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D4A15433-2621-8D40-B630-B901383B87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234" y="0"/>
            <a:ext cx="3874766" cy="2828458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9C41E1E2-8A66-4D4D-A650-B7C03F92C0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765" y="317696"/>
            <a:ext cx="3874765" cy="3146154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DCF33970-7012-6F43-A75D-7A9E5998FF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81" y="3634919"/>
            <a:ext cx="4893873" cy="3084366"/>
          </a:xfrm>
          <a:prstGeom prst="rect">
            <a:avLst/>
          </a:prstGeom>
        </p:spPr>
      </p:pic>
      <p:pic>
        <p:nvPicPr>
          <p:cNvPr id="10" name="Рисунок 10">
            <a:extLst>
              <a:ext uri="{FF2B5EF4-FFF2-40B4-BE49-F238E27FC236}">
                <a16:creationId xmlns:a16="http://schemas.microsoft.com/office/drawing/2014/main" id="{4D7B974F-7A1A-854B-A52A-45055F9215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704" y="3600069"/>
            <a:ext cx="4490488" cy="311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2711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</Words>
  <Application>Microsoft Office PowerPoint</Application>
  <PresentationFormat>Широкий екран</PresentationFormat>
  <Paragraphs>3</Paragraphs>
  <Slides>15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8</cp:revision>
  <dcterms:modified xsi:type="dcterms:W3CDTF">2022-09-09T10:20:17Z</dcterms:modified>
</cp:coreProperties>
</file>