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0" r:id="rId14"/>
    <p:sldId id="271" r:id="rId15"/>
    <p:sldId id="274" r:id="rId16"/>
    <p:sldId id="273" r:id="rId17"/>
    <p:sldId id="265" r:id="rId18"/>
    <p:sldId id="272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DA283-4A8C-AB41-99F9-C6970E216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154F91-1E2F-814C-B8A4-5F7326DA7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4CAF5-04D0-344D-9E8C-E8982C03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0F4F5-0516-1D46-99C1-633A8494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8534E-76BF-3741-9DA3-A6DD0B48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35FF0-432A-7940-8738-873AF769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E60040-C972-FB49-BFB3-C5A84DB35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748D9-BAB5-564E-BE81-430B79CB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5AED-3D32-B54B-939C-9EFF8AD3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F538F-F5B5-9249-8EEA-1A485815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905087-22B0-A444-88E8-DC4A997FC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EA6714-3BC2-264D-8CD7-AE71386DA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006ED-D2A6-F04D-9377-E22DC0D4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0F71-6348-B349-BD69-41441EC0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FE9DE-EF46-9741-B6C3-F68BFDE9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5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94AC1-B27C-E14C-AC64-D00DB7FF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8679-3C0D-754D-8C13-01527F8C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489CA-566E-0C43-AD22-1B7D503D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9369F-4B16-EA4F-818D-EB7CE368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E5D44-8D7C-EF4C-AC76-45DF21AB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9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8DB3C-54C0-0946-BBB7-B18F5300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BC81D-272F-0F4F-8A42-60768FDE6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E537E-3B0F-F440-9AF8-AF7AB8D8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8B88D4-9A78-2F46-A845-69FABFA7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99389-1635-C448-9F8F-7F762C17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E6C2E-8BFE-184D-B75F-E6963459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1470E-411F-5348-96AB-E8A190927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7616FA-9F55-7F4F-BC31-29BB9F801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C34EE-6849-0A41-9AB6-F9F93376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755833-D45C-D047-98F3-94133AD4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B7DBF7-F6AE-C940-A129-6F48EF4E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E3DBC-4760-AC46-9EEB-564227E1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1D188-55FF-E64A-B76C-E8E7E6E53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5584-1B72-9F4E-A886-1975624A5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80CD00-A969-3644-8744-83718478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336FAB-8213-2E43-9CA2-EE83ACCC8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38B24C-21CB-844E-A554-BF2FE4B7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7F285C-5E3C-6E46-B7B6-B8F97399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85F38D-A98C-4547-9E37-8848DDE4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05C2D-0F58-BC43-B691-29AECA33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5BF8D9-6B52-5B4C-AA87-A04BEFFB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47D65E-EDD6-4D43-BD7C-5B77046B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5E8E06-9775-9942-842D-A2EFB5E2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1F4F5A-B58A-E54A-AD87-04E9108E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6149ED-2772-624F-927F-7689C209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06D36-CB97-E647-AE55-4BF523D1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6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61C77-1A22-9A40-A87D-1050B86D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87619-7005-6945-8FB9-3BC30BEF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CB03CE-2555-AD48-988A-87771713F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49869D-74DD-3547-970C-041FC20D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3032A1-51FB-B346-BCC4-A141ACB2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75266-5532-0C41-846C-57AA6425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0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0CD4F-3687-254E-AB94-E852C89C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52B204-5DAD-264C-8F4D-D53E1CC42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87AC2-17BF-0749-A764-84B18122D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920BA-A2AE-3444-B8A4-B1EC799D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BF6AF-8880-3449-913B-BB4FB434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33A78-2118-BD4D-91B2-4D2A7213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5F15B-03FE-D747-A260-EEA40024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9948C-D69B-C34B-8ED1-8C406F694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718DD-E058-B047-A6E5-F72269409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529D-EDE4-0840-88AD-3614C977D3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0287E-8334-614C-A17B-46DE879AA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6F825-D242-314D-976C-0D0E3AD4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029E-5C5C-E948-99B0-2814897141C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2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7071D-7C36-3A46-A696-A3AE10D2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До Всеукраїнського дня бібліотек </a:t>
            </a:r>
            <a:br>
              <a:rPr lang="ru-RU"/>
            </a:br>
            <a:r>
              <a:rPr lang="ru-RU"/>
              <a:t>                                     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F269FE4-6520-B64F-933E-31E483A7B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0669"/>
            <a:ext cx="5181600" cy="3841249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896CE30-4FD8-7A4B-BB36-E8B34B0494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6954"/>
            <a:ext cx="5181600" cy="3948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CE794-F72C-49E4-B00E-962911AD0161}"/>
              </a:ext>
            </a:extLst>
          </p:cNvPr>
          <p:cNvSpPr txBox="1"/>
          <p:nvPr/>
        </p:nvSpPr>
        <p:spPr>
          <a:xfrm flipH="1">
            <a:off x="7231223" y="6492875"/>
            <a:ext cx="412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Підготувала: Світлана </a:t>
            </a:r>
            <a:r>
              <a:rPr lang="uk-UA" dirty="0" err="1"/>
              <a:t>Гаєва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7FED1C8-C24C-0747-8EC0-C5FDF73C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BBC7333-43E2-DA48-9667-CA24A32B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3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5E5B818-7E9A-EE49-8CBF-93E125CC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9856C74-5C39-A14B-9091-B776FDB7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9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E81A581-4A90-6C41-AE9F-31E6E581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F276AB7-1532-E640-9D53-977FE981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7C219C5-CB0D-1745-A722-23BDC54F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347D24A-6615-AF49-BDE2-B9ABC787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7CD3A1F-7CFA-DD45-B24B-290C0D89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F675CB5-D7C8-904C-B068-4276BABC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8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681AF1D-1F4E-AE47-A431-61EE7D298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7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1E7DDC4-214B-F449-B44F-3E38502AA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7F6CBFC-3EFD-1A46-B168-F62D5AF4D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526" cy="69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B0F5EB3-C1C8-3943-8145-8123C4A7D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C220732-F10A-9E45-82D4-742562470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1865928-08AA-7B4A-9991-4B42799FC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9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8811F58-694F-9248-9EA3-510FF120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CE0BE79-8AFF-844E-989D-0A8C53FA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8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Широкий екран</PresentationFormat>
  <Paragraphs>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          До Всеукраїнського дня бібліотек                                  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2022-09-30T07:53:54Z</dcterms:modified>
</cp:coreProperties>
</file>