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554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744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599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4336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91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77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2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06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46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960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9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88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19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3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15790-BC87-46AD-B687-F55BEC59B171}" type="datetimeFigureOut">
              <a:rPr lang="ru-RU" smtClean="0"/>
              <a:t>28.08.2022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0912DB-CE79-4BE8-854D-CE2FBB222B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iev9-1.fna.fbcdn.net/v/t39.30808-6/298399819_2065123680350556_4204860961737011929_n.jpg?stp=dst-jpg_s600x600&amp;_nc_cat=104&amp;ccb=1-7&amp;_nc_sid=8bfeb9&amp;_nc_ohc=v0YTGFNjJKQAX9pNfxl&amp;_nc_ht=scontent.fiev9-1.fna&amp;oh=00_AT-VWL7Es4vqR9nuAsIGDy8oVKMffa6U02-AtkisEujXiA&amp;oe=631163B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44"/>
          <a:stretch/>
        </p:blipFill>
        <p:spPr bwMode="auto">
          <a:xfrm>
            <a:off x="2776536" y="-13638"/>
            <a:ext cx="9415464" cy="68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189037" y="5662612"/>
            <a:ext cx="1954213" cy="85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mtClean="0"/>
              <a:t>Кравчук </a:t>
            </a:r>
            <a:r>
              <a:rPr lang="uk-UA" smtClean="0"/>
              <a:t>І.О.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821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13542"/>
          <a:stretch/>
        </p:blipFill>
        <p:spPr>
          <a:xfrm>
            <a:off x="2486025" y="0"/>
            <a:ext cx="9705975" cy="688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16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1" y="-5893"/>
            <a:ext cx="9024939" cy="686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88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051" y="1"/>
            <a:ext cx="9280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15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23" y="1"/>
            <a:ext cx="8855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6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75" y="-8411"/>
            <a:ext cx="8963025" cy="68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42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959" y="1"/>
            <a:ext cx="8883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16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549" y="-4081"/>
            <a:ext cx="8934451" cy="68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938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963" y="4943"/>
            <a:ext cx="9063037" cy="68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1125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</TotalTime>
  <Words>3</Words>
  <Application>Microsoft Office PowerPoint</Application>
  <PresentationFormat>Широкоэкранный</PresentationFormat>
  <Paragraphs>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2022-08-28T16:19:48Z</dcterms:created>
  <dcterms:modified xsi:type="dcterms:W3CDTF">2022-08-28T16:27:34Z</dcterms:modified>
</cp:coreProperties>
</file>