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C669A-7C36-4427-8558-8B0C9A0564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C6ACF2-E15C-45A9-834E-B04B75E1F1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22C009-AC76-4732-B471-72A2558A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669-4327-4613-8079-8C798336346F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32219C-C127-4B73-B19E-66B6B7C10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803145-5956-4AF3-B7E9-54F0D6DD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7CD-EB42-42CE-A86F-466B35CB7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90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C2827-D0D7-4FC5-8D0B-3BC494E01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878BF1-0839-430B-B9F5-618B8E4A13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043464-625B-4A3D-836C-7B6566A0A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669-4327-4613-8079-8C798336346F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39403B-EF8D-4412-BB9E-0B0AB09F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994DB4-90B0-4E3F-873B-2A49BD666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7CD-EB42-42CE-A86F-466B35CB7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462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003CF1-8F3A-4D8F-A27D-958CFA1C3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F1A0CA-D2F0-44D0-8922-AB2CFBFA3D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D72B9F-A843-423D-A976-BD78D4830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669-4327-4613-8079-8C798336346F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6CF093-38F7-432A-8536-E2CB06AFB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07FA55-F939-49A3-917B-A0B2E0211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7CD-EB42-42CE-A86F-466B35CB7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376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527B1-FCAD-4DA1-9510-A0201D43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72A582-F3A8-4D18-B760-46CE8C2548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23E343-4B66-4E4C-9752-A55737DEB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669-4327-4613-8079-8C798336346F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19333-063E-467E-A98A-6C2B1B02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01CF30-0598-4AA9-8226-AD577C83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7CD-EB42-42CE-A86F-466B35CB7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818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FCFC97-4B18-4F6C-9AAA-6E8F3113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3E75E3-3F54-4B1E-9077-C785749FD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E223C2-11B1-4359-8055-4838FCF4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669-4327-4613-8079-8C798336346F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E6006B-3DCA-46E6-B706-8C92C310F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506235-83DD-4132-874C-387EBBD74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7CD-EB42-42CE-A86F-466B35CB7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453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EE4A39-B87B-4521-AD67-09FC82AE2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1C2D30-36F7-4E04-B250-877FB50FFB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8F2AF3-BADC-4013-904F-D0828E9B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130317-427F-4CB0-A61F-1AFC3EBDE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669-4327-4613-8079-8C798336346F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CF924C-D686-4BDA-83DD-C24B09FD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CAF9E2-D42C-4C8F-8F32-761A48901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7CD-EB42-42CE-A86F-466B35CB7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7728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0BAC0C-8E4A-4490-824C-5C2899F0F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131191-9F0E-4E77-A338-7F3C34A1FF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923C96-4ECF-437B-B557-B14F0EB7C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4548D3C-BE85-4337-84D5-3FCCC58FF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35101D-922E-4B2B-BC7B-6CB73A3ADA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9DFC93-C8DB-469A-8197-2D2A48D8F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669-4327-4613-8079-8C798336346F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553C-C271-4128-8B10-71C8B499E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D6C2478-88CF-4EB2-880E-DE96CD389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7CD-EB42-42CE-A86F-466B35CB7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68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C6A44-D706-40CA-B3C5-66E7DC229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4B1A62-EDDF-4E2B-B61B-9DD7BCEFC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669-4327-4613-8079-8C798336346F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047CA20-BA66-4E02-AFA6-77132CC3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2A2125B-5904-44FF-A75F-E247863A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7CD-EB42-42CE-A86F-466B35CB7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03F44D-9DA3-43E3-9EF3-AA624EA1E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669-4327-4613-8079-8C798336346F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E46A51-A6FA-41E3-A0C6-09531B1A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E1B086-E4D0-4BD9-AA5A-596CF0BEA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7CD-EB42-42CE-A86F-466B35CB7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1691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39F314-B2D7-4A7D-9E0E-986D035F5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679652-D1DA-4227-839B-283929F53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9A5E37-E227-4BE6-88A5-2C95AC626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7AB93C-650B-4B22-BFE8-5C7DA88EB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669-4327-4613-8079-8C798336346F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1E4D5F-A98B-4FA4-BDEE-10C599A34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E8991D-4F5B-4205-AC40-8C6E39232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7CD-EB42-42CE-A86F-466B35CB7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3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8C40CE-6820-4AA7-B2D0-72B694EBC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4641280-7656-4354-97EA-4F590EF19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DADF6E-1810-476C-95FE-E350A49624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7B0BE7-6010-495F-8B52-A36BA1426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4669-4327-4613-8079-8C798336346F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F468FB-13CA-4EE7-AFB9-25EE6D53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0E3345-EC64-4222-8D33-8B82F1B88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B07CD-EB42-42CE-A86F-466B35CB7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414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269F5-C0BC-4B2A-B5F2-1D10F9E84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DDC283-2AED-4F85-92DA-242AAAB35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9E68EE-9166-4A56-8C63-471AED9E72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C4669-4327-4613-8079-8C798336346F}" type="datetimeFigureOut">
              <a:rPr lang="ru-RU" smtClean="0"/>
              <a:t>11.09.2022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EC3553-8CA8-405D-9B6B-3F5EDC125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9884DE-83E7-49B7-BF8A-64E2AF110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B07CD-EB42-42CE-A86F-466B35CB7D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34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B34BA6-EB79-4B25-BD81-88157CCF7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754" y="6319958"/>
            <a:ext cx="4207217" cy="385396"/>
          </a:xfrm>
          <a:noFill/>
        </p:spPr>
        <p:txBody>
          <a:bodyPr>
            <a:normAutofit/>
          </a:bodyPr>
          <a:lstStyle/>
          <a:p>
            <a:r>
              <a:rPr lang="uk-UA" sz="2000" dirty="0">
                <a:solidFill>
                  <a:srgbClr val="080808"/>
                </a:solidFill>
              </a:rPr>
              <a:t>Підготувала Валентина Панченко</a:t>
            </a:r>
            <a:endParaRPr lang="ru-RU" sz="2000" dirty="0">
              <a:solidFill>
                <a:srgbClr val="080808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57F8C2-B235-45B8-9BD4-79380B496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027" y="1200116"/>
            <a:ext cx="7321337" cy="2150719"/>
          </a:xfrm>
          <a:noFill/>
        </p:spPr>
        <p:txBody>
          <a:bodyPr anchor="ctr">
            <a:noAutofit/>
          </a:bodyPr>
          <a:lstStyle/>
          <a:p>
            <a:r>
              <a:rPr lang="uk-UA" sz="54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Мовні</a:t>
            </a:r>
            <a:r>
              <a:rPr lang="uk-UA" sz="5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перлинки для кожної дитинки</a:t>
            </a:r>
            <a:endParaRPr lang="ru-RU" sz="5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98F124-8E79-48B8-9788-94712391E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879" y="3030713"/>
            <a:ext cx="2994573" cy="257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7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B49A40-0EBF-493E-9349-99BE49653DE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33330" y="635"/>
            <a:ext cx="8925339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8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ED41A7-1FAE-4F99-9834-040C5DD3E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936" y="0"/>
            <a:ext cx="9180127" cy="68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18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C18FB8-8483-431E-BA65-7DCD490B0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815" y="3040"/>
            <a:ext cx="9140370" cy="685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3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E606C7B-5232-41F5-B8D7-E46BFA99F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88" y="0"/>
            <a:ext cx="91444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77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CF9DC13-4B55-46CE-A360-271908745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45" y="0"/>
            <a:ext cx="9150309" cy="68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44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841C218-D691-4783-94DD-66CE95BDA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0845" y="-4414"/>
            <a:ext cx="9150309" cy="686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1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0723990-26AE-43AC-82F7-FCB9F735C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88" y="0"/>
            <a:ext cx="9144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354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Широкоэкранный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Мовні перлинки для кожної дитинки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Мовні перлинки для кожної дитинки</dc:title>
  <dc:creator>Пользователь</dc:creator>
  <cp:lastModifiedBy>Пользователь</cp:lastModifiedBy>
  <cp:revision>3</cp:revision>
  <dcterms:created xsi:type="dcterms:W3CDTF">2022-09-11T18:11:38Z</dcterms:created>
  <dcterms:modified xsi:type="dcterms:W3CDTF">2022-09-11T18:46:17Z</dcterms:modified>
</cp:coreProperties>
</file>