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31D35-D425-1D42-9EFC-D8A9AF155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7DAA6D-D124-EE49-BF35-0C5AA4FD4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3FFC5A-A694-8C4A-BD57-575F357F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0972D-8ACD-6643-B6A6-776E0AC1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809F95-E785-A24C-8A48-27ADAB03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8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F3BE5-450E-E344-B731-9FE78514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9AA717-A215-6E46-A3F1-B829E04A5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5AD5F1-AA07-064C-93D4-032C55A7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0B5498-D172-414B-9809-58312032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2DBE35-7624-0046-843D-85FC1F72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B99EC1-E962-764E-A993-56EAFFD07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D34639-24FF-A64B-A969-590F11F2D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5181C-3664-4A43-873F-8DCD1B79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5FC01-6684-CD48-99AC-38CE0464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9699BF-606E-B24D-A26B-E9DBA5E0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1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EBD0E-D29D-6F4F-90CC-59A46AD6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CB1C4C-9855-1243-B15A-365D41DE7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B6D2FA-090D-4043-989F-00F99DAE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9CB69C-FF33-0E41-98AC-4E86E5E6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FC7E94-156D-EB4F-9C14-429730EE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1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D7491-6B3B-1144-9F97-258DEA02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57D49B-EBF8-DA47-BE1D-22A1829F9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52E51-EB0B-7449-BE27-5DE8CC13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463344-8237-F044-ACBB-4DD36317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D0560F-0967-DD4D-A371-52DB77D2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B2F78-0A65-6546-ACC6-2661D2A2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B0148-886D-494F-81C7-7B0DB0C7D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48300B-D39A-9B48-B619-AB808DB6B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BE0AF8-D873-EE40-AE34-31E3FE31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FB3F89-1631-3B4B-B7C7-5981414D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E72B32-8E55-C24D-85AE-C3D61578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2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B0665-69D7-EA4C-BD3D-2396CBB8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5BF1A9-C222-1C42-8DDD-A370DD05C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3B7A4F-AC46-954B-9AC2-434513153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21B5EE-1759-424F-BE36-18EE61FFF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39A1DD-3D9A-284D-B5F7-F85AD2A9D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FFF407-C521-5B43-B89E-2537CF5F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98A252-EE74-7045-815B-C0FC5029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172BD9-F2EC-7744-B14A-D1B26E69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30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829F5-ACEC-D146-A1D6-37A34A9E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6E084F-D317-1843-AC36-16165ECA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C04BDA-5EB8-C240-9E0B-A7AC9171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382E3C-F7AF-6943-B8D1-E1D21F15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5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0A232C-F17C-2C4C-999E-80224497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05962-FBC9-384E-BAE1-1E899775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F61572-43A0-3143-B390-77D90A9B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5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85F67-BA9B-A841-B004-6AAC446C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3A4F5-6928-AB4B-B639-45A3B46A3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F1C5D2-1248-F04C-B827-993ABD0B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15A073-F89A-A946-B866-2A00FEBC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32C0E9-D0AC-7244-85C5-A1157D44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4E1503-7309-F64B-8566-E7F1941F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7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70152-338A-FA40-A59C-49A96674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7BB8A5-E6EA-2944-8DF6-0D458076D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BDA3BD-0367-3546-B92D-1FD074000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4F8F2-F561-B645-96F3-B4A7C11A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8665B9-15D6-0D47-B75B-2A6D9347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51B3D1-3897-F844-901F-104FF4DB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7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CE9DA-4AF8-C74D-AC31-1E65D4C1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2F4CF8-0FFF-954F-8B47-43CB8194F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5D301-2C11-C64F-BDA5-FBC0C7548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F935-4F72-4849-9D37-7F57823501F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3CA7F4-CE03-7E4B-9F65-D2B6CE959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F053E-D0D0-B247-A9CF-3AFB20D7A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3B5C-E083-384A-BE34-D32C230F6B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4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9057F-1E5D-8444-AD23-DDD22C164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464063" y="228972"/>
            <a:ext cx="9144000" cy="90241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«</a:t>
            </a:r>
            <a:r>
              <a:rPr lang="ru-RU" b="1" dirty="0" err="1">
                <a:solidFill>
                  <a:schemeClr val="accent4"/>
                </a:solidFill>
                <a:latin typeface="Bahnschrift SemiCondensed" panose="020B0502040204020203" pitchFamily="34" charset="0"/>
              </a:rPr>
              <a:t>Осінь</a:t>
            </a:r>
            <a:r>
              <a:rPr lang="ru-RU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 в </a:t>
            </a:r>
            <a:r>
              <a:rPr lang="ru-RU" b="1" dirty="0" err="1">
                <a:solidFill>
                  <a:schemeClr val="accent4"/>
                </a:solidFill>
                <a:latin typeface="Bahnschrift SemiCondensed" panose="020B0502040204020203" pitchFamily="34" charset="0"/>
              </a:rPr>
              <a:t>лісі</a:t>
            </a:r>
            <a:r>
              <a:rPr lang="ru-RU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D32063B-DC3A-0D4B-A096-BBC8175CB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0" y="1131384"/>
            <a:ext cx="10142041" cy="5353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12A4EE-2B37-4DF3-89B1-C5C519F29D89}"/>
              </a:ext>
            </a:extLst>
          </p:cNvPr>
          <p:cNvSpPr txBox="1"/>
          <p:nvPr/>
        </p:nvSpPr>
        <p:spPr>
          <a:xfrm>
            <a:off x="6960637" y="6484776"/>
            <a:ext cx="378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accent4"/>
                </a:solidFill>
              </a:rPr>
              <a:t>Підготувала: Світлана </a:t>
            </a:r>
            <a:r>
              <a:rPr lang="uk-UA" sz="2000" dirty="0" err="1">
                <a:solidFill>
                  <a:schemeClr val="accent4"/>
                </a:solidFill>
              </a:rPr>
              <a:t>Гаєва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8F44B2C-341D-2741-9756-2D685EE3E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8" y="0"/>
            <a:ext cx="12095024" cy="861287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99584858-B97C-A547-BA6C-B5D22035D2C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/>
          </a:p>
          <a:p>
            <a:r>
              <a:rPr lang="ru-RU"/>
              <a:t>                                   Хто там  тихо ходить гаєм,</a:t>
            </a:r>
          </a:p>
          <a:p>
            <a:r>
              <a:rPr lang="ru-RU"/>
              <a:t>                                   Всі дерева роздягає, </a:t>
            </a:r>
          </a:p>
          <a:p>
            <a:r>
              <a:rPr lang="ru-RU"/>
              <a:t>                                   Дощем часто моросить</a:t>
            </a:r>
          </a:p>
          <a:p>
            <a:r>
              <a:rPr lang="ru-RU"/>
              <a:t>                                   Зранку може й морозить</a:t>
            </a:r>
          </a:p>
          <a:p>
            <a:r>
              <a:rPr lang="ru-RU"/>
              <a:t>                                   Сонечком нас вже не гріє</a:t>
            </a:r>
          </a:p>
          <a:p>
            <a:r>
              <a:rPr lang="ru-RU"/>
              <a:t>                                   А холодним вітром вміє ?</a:t>
            </a:r>
          </a:p>
          <a:p>
            <a:r>
              <a:rPr lang="ru-RU"/>
              <a:t>                                   Цім нагадує вона,</a:t>
            </a:r>
          </a:p>
          <a:p>
            <a:r>
              <a:rPr lang="ru-RU"/>
              <a:t>                                   Що за ней йде зима.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/>
              <a:t>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7447E6-BB88-3343-944D-4F71D338F9F4}"/>
              </a:ext>
            </a:extLst>
          </p:cNvPr>
          <p:cNvSpPr txBox="1"/>
          <p:nvPr/>
        </p:nvSpPr>
        <p:spPr>
          <a:xfrm flipH="1">
            <a:off x="1010163" y="681038"/>
            <a:ext cx="103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/>
              <a:t>Загадка</a:t>
            </a:r>
          </a:p>
        </p:txBody>
      </p:sp>
    </p:spTree>
    <p:extLst>
      <p:ext uri="{BB962C8B-B14F-4D97-AF65-F5344CB8AC3E}">
        <p14:creationId xmlns:p14="http://schemas.microsoft.com/office/powerpoint/2010/main" val="228417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01B9B-55D4-D840-835F-A3E970D4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5013"/>
            <a:ext cx="10515600" cy="1325563"/>
          </a:xfrm>
        </p:spPr>
        <p:txBody>
          <a:bodyPr/>
          <a:lstStyle/>
          <a:p>
            <a:r>
              <a:rPr lang="ru-RU"/>
              <a:t>         Дидактична гра «Хто більше згадає?»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576471-E0DC-994C-94C2-053A5E40A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                                               ОСІНЬ – ЯКА ?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1C741AB-5CA4-3542-B295-CEE4194E2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03"/>
            <a:ext cx="4794909" cy="2976615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C914EA5A-AA55-9E41-9B91-074E3ABE6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93" y="1252603"/>
            <a:ext cx="4675482" cy="2976615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435269C5-E5B6-5441-BBB7-E445ADD20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97" y="3555775"/>
            <a:ext cx="4498595" cy="330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3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1F4E2-1382-AF47-88E9-982FE3BC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39133"/>
          </a:xfrm>
        </p:spPr>
        <p:txBody>
          <a:bodyPr/>
          <a:lstStyle/>
          <a:p>
            <a:r>
              <a:rPr lang="ru-RU"/>
              <a:t>            Віртуальна прогулянка по лісу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5558098-7302-D44A-BF5C-5205F4806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8" y="942819"/>
            <a:ext cx="11623615" cy="57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9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0B57100-8186-A146-97D6-E5C10589F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1" y="902413"/>
            <a:ext cx="11286893" cy="54251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838714-E943-9D4B-9523-0F39EC5C97C2}"/>
              </a:ext>
            </a:extLst>
          </p:cNvPr>
          <p:cNvSpPr txBox="1"/>
          <p:nvPr/>
        </p:nvSpPr>
        <p:spPr>
          <a:xfrm>
            <a:off x="3976677" y="6327520"/>
            <a:ext cx="609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/>
              <a:t>https://youtu.be/QtLo0nHZV3s</a:t>
            </a:r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B2394-7D9E-1944-903C-3033B60AD6DD}"/>
              </a:ext>
            </a:extLst>
          </p:cNvPr>
          <p:cNvSpPr txBox="1"/>
          <p:nvPr/>
        </p:nvSpPr>
        <p:spPr>
          <a:xfrm>
            <a:off x="4473138" y="0"/>
            <a:ext cx="2550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/>
              <a:t>Пісенька</a:t>
            </a:r>
          </a:p>
        </p:txBody>
      </p:sp>
    </p:spTree>
    <p:extLst>
      <p:ext uri="{BB962C8B-B14F-4D97-AF65-F5344CB8AC3E}">
        <p14:creationId xmlns:p14="http://schemas.microsoft.com/office/powerpoint/2010/main" val="192444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79EB7-4B64-2E4B-9F0A-51F75376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689"/>
            <a:ext cx="10515600" cy="1131383"/>
          </a:xfrm>
        </p:spPr>
        <p:txBody>
          <a:bodyPr/>
          <a:lstStyle/>
          <a:p>
            <a:r>
              <a:rPr lang="ru-RU"/>
              <a:t>                   Загадки «Що я бачив в лісі?»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A12C9B6-EA0E-2B40-A1F6-F1E3F46FD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33" y="969757"/>
            <a:ext cx="11556271" cy="5207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C130EF-1A71-CD4D-92E0-F3920152B21B}"/>
              </a:ext>
            </a:extLst>
          </p:cNvPr>
          <p:cNvSpPr txBox="1"/>
          <p:nvPr/>
        </p:nvSpPr>
        <p:spPr>
          <a:xfrm>
            <a:off x="3801584" y="6353979"/>
            <a:ext cx="609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/>
              <a:t>https://youtu.be/QtLo0nHZV3s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9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C5748-8877-D444-9F52-92429D3F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227504"/>
            <a:ext cx="10515600" cy="1325563"/>
          </a:xfrm>
        </p:spPr>
        <p:txBody>
          <a:bodyPr/>
          <a:lstStyle/>
          <a:p>
            <a:r>
              <a:rPr lang="ru-RU"/>
              <a:t>                                  Руханка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E2889CA-E86D-0942-9C56-C3EA9C9515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5" y="781193"/>
            <a:ext cx="11690959" cy="53336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501871-6065-5F44-ACA7-8E2A35599772}"/>
              </a:ext>
            </a:extLst>
          </p:cNvPr>
          <p:cNvSpPr txBox="1"/>
          <p:nvPr/>
        </p:nvSpPr>
        <p:spPr>
          <a:xfrm>
            <a:off x="4168608" y="6307318"/>
            <a:ext cx="609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/>
              <a:t>https://youtu.be/QtLo0nHZV3s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8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319CC-1ED5-434D-BF35-FF797C41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01"/>
            <a:ext cx="10515600" cy="552223"/>
          </a:xfrm>
        </p:spPr>
        <p:txBody>
          <a:bodyPr>
            <a:normAutofit fontScale="90000"/>
          </a:bodyPr>
          <a:lstStyle/>
          <a:p>
            <a:r>
              <a:rPr lang="ru-RU"/>
              <a:t>   Дидактична гра «З якого дерева листячко?»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8041DFD-3E4E-7B48-861B-E43E35153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1" y="646738"/>
            <a:ext cx="11852585" cy="5564524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27A11524-4B8C-2743-97C7-5440E1499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64" y="6257776"/>
            <a:ext cx="10515600" cy="4351338"/>
          </a:xfrm>
        </p:spPr>
        <p:txBody>
          <a:bodyPr/>
          <a:lstStyle/>
          <a:p>
            <a:r>
              <a:rPr lang="af-ZA"/>
              <a:t>https://youtu.be/QtLo0nHZV3s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6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108C988-C8E6-C946-9C0C-E4E748B44F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" y="13114"/>
            <a:ext cx="11637082" cy="684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53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Широкий екран</PresentationFormat>
  <Paragraphs>24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Bahnschrift SemiCondensed</vt:lpstr>
      <vt:lpstr>Calibri</vt:lpstr>
      <vt:lpstr>Calibri Light</vt:lpstr>
      <vt:lpstr>Тема Office</vt:lpstr>
      <vt:lpstr>«Осінь в лісі»</vt:lpstr>
      <vt:lpstr>Презентація PowerPoint</vt:lpstr>
      <vt:lpstr>         Дидактична гра «Хто більше згадає?»</vt:lpstr>
      <vt:lpstr>            Віртуальна прогулянка по лісу</vt:lpstr>
      <vt:lpstr>Презентація PowerPoint</vt:lpstr>
      <vt:lpstr>                   Загадки «Що я бачив в лісі?»</vt:lpstr>
      <vt:lpstr>                                  Руханка</vt:lpstr>
      <vt:lpstr>   Дидактична гра «З якого дерева листячко?»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«Осінь в ліс»</dc:title>
  <cp:lastModifiedBy>user</cp:lastModifiedBy>
  <cp:revision>5</cp:revision>
  <dcterms:modified xsi:type="dcterms:W3CDTF">2022-09-20T09:58:49Z</dcterms:modified>
</cp:coreProperties>
</file>