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57" r:id="rId5"/>
    <p:sldId id="258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5598F-A5C6-C148-8060-9C17B78F9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EFD254-7347-3044-B476-D0DDAB610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DA2C0-37DB-EB43-BA4E-712DDCBB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AA322-5AD3-9441-ACD9-60D87965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B6B14-050C-D04B-BCA1-F1559D7C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0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0C050-A821-D44C-BAC3-4AFB7B75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6DBEE4-F0FF-F243-9BD4-A94412ACE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3305F6-FB38-EB45-B35E-AB91380A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40772-C0C9-5A49-985A-AB5BC326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9765FF-94A0-9840-9BB7-80FFC6D3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8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2DA57A-9328-3F4D-808A-5C1BFAB5D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5738E2-BB41-B84F-B7C6-FB8827B84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55F87-83AD-7F40-93DC-8927DEA5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67DDF-727B-DD44-AD1A-0A765CEA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DB6C27-61A9-354D-BC67-B3098373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6095F-FC1C-5645-9A0D-EF41FA0D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1A7E3-4CE6-164C-8F78-9DEF2462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E5B59-2D50-1E43-874C-7F716750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3C788C-2CF5-4E4F-AF87-7B928E67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0FA9D-7FD3-4242-A341-6FC1775E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4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AE785-49E9-6640-BAC7-AFC713EE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D8927-0796-EF44-BFF5-097A4B074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D6945-AE81-9D45-A5E1-E7D3821E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EE4B1-7B7E-6C41-A749-16A3D464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C95BA-C771-D149-BB71-60BBF8AD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2772C-2173-E548-A384-5E8054E4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C8E8D8-65DA-2A40-B86B-097815AC8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5C0E45-1C7B-F94A-8F85-0281247E3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164ED4-DAB6-D04C-92F2-23ACDC59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41DDD-0BC2-264B-947D-1EF289E5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DE1041-E5EA-4848-AAFF-7122C8E4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5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2DE32-74D5-9B44-AEA5-174594AE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32193-11F8-DA47-9EC9-2FF95EEE8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410345-B132-7141-9508-A9C994AED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5B7B2F-D2BD-4D41-8818-C5732F617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9E2C66-E20F-E144-941B-7AF24AA78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0D1B6-DB57-3B42-8907-484C8CAD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38F58C-9F8D-D54F-8DFA-399CA038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9C90DA-FCAF-A846-9207-7735EA96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8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EC14D-F126-6C47-85AD-3E08AAD1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072188-F838-1044-99BB-3F1FE4E7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935B34-BFCC-AA42-B656-588C78CF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FC5ED8-E759-EB44-8678-728F5353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D03773-2CE0-CE43-B596-120CBAC6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C40787-7D7F-0D42-804A-2240B7AF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4EFD78-7AF4-C14E-B9B7-E7AD19F2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1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B7EFE-FF99-194A-9181-854C3D48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0A670-28E3-C549-8178-0976C16A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59FFEE-0AC2-124C-88CA-1FF74A209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70D12-1C36-D845-8EAF-4098E609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284EA8-FFC4-B24E-AE1A-AD0A26ED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225EF-DF72-8846-B75E-2547FE51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538E7-AB78-3F4C-B82E-49F8AE9F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07F5F-ECCD-2D4A-AEF8-6272046DB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5EE27-93D6-954A-BD4D-C78E843A3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01B84A-5EA2-FA47-909B-A0DC536E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883AA4-1875-4649-AB2E-6E15A948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4AFB8A-394E-BF42-ADD6-3F6144E2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BFEF3-DDFB-E14B-8974-619CCB4F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21A50-BA36-E247-B6E8-44A92A7E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9C715-2B7A-034D-9C15-28424805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5767-3456-3C4B-AB8A-44D3B4A2F247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AAA2C-E1BC-FA4A-A69C-E37364E74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783B7-A8B5-8441-A963-11DE7B445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30D0-59DA-C945-950B-72218B99B1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2AED9-A510-7D47-9D1D-12315130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095024" cy="862008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7030A0"/>
                </a:solidFill>
                <a:latin typeface="Bahnschrift SemiBold" panose="020B0502040204020203" pitchFamily="34" charset="0"/>
              </a:rPr>
              <a:t>Граючись</a:t>
            </a:r>
            <a:r>
              <a:rPr lang="ru-RU" b="1" i="1" dirty="0">
                <a:solidFill>
                  <a:srgbClr val="7030A0"/>
                </a:solidFill>
                <a:latin typeface="Bahnschrift SemiBold" panose="020B0502040204020203" pitchFamily="34" charset="0"/>
              </a:rPr>
              <a:t> - </a:t>
            </a:r>
            <a:r>
              <a:rPr lang="ru-RU" b="1" i="1" dirty="0" err="1">
                <a:solidFill>
                  <a:srgbClr val="7030A0"/>
                </a:solidFill>
                <a:latin typeface="Bahnschrift SemiBold" panose="020B0502040204020203" pitchFamily="34" charset="0"/>
              </a:rPr>
              <a:t>навчаємось</a:t>
            </a:r>
            <a:endParaRPr lang="ru-RU" b="1" i="1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541D1F-A183-524E-BBE7-566E7F0EC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8667178-D650-6C40-A916-D5991802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08"/>
            <a:ext cx="12192000" cy="5995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44B14-05F8-4656-9413-5D1FE692B161}"/>
              </a:ext>
            </a:extLst>
          </p:cNvPr>
          <p:cNvSpPr txBox="1"/>
          <p:nvPr/>
        </p:nvSpPr>
        <p:spPr>
          <a:xfrm>
            <a:off x="6096000" y="6307494"/>
            <a:ext cx="369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highlight>
                  <a:srgbClr val="C0C0C0"/>
                </a:highlight>
              </a:rPr>
              <a:t>Підготувала: Світлана </a:t>
            </a:r>
            <a:r>
              <a:rPr lang="uk-UA" b="1" dirty="0" err="1">
                <a:solidFill>
                  <a:srgbClr val="7030A0"/>
                </a:solidFill>
                <a:highlight>
                  <a:srgbClr val="C0C0C0"/>
                </a:highlight>
              </a:rPr>
              <a:t>Гаєва</a:t>
            </a:r>
            <a:endParaRPr lang="en-US" b="1" dirty="0">
              <a:solidFill>
                <a:srgbClr val="7030A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694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5C544-C5C3-5745-B25F-78DE620E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03CD908-D797-FA4F-A9B1-A734BB0E3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2805" r="30207" b="4824"/>
          <a:stretch/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3069B3C-C948-834D-ABEE-E24468326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2" y="401128"/>
            <a:ext cx="9911725" cy="60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E7618-B48F-824F-B112-4ADC68F7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AED9E7-3FE1-8447-B652-03948C096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253"/>
            <a:ext cx="12192000" cy="718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7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A38A86C-4C2B-4E4D-9CDD-C41D44A96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87" r="31193"/>
          <a:stretch/>
        </p:blipFill>
        <p:spPr>
          <a:xfrm>
            <a:off x="1158322" y="29293"/>
            <a:ext cx="9670631" cy="68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0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8648A85-632F-2745-A968-7CDC8741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5" y="-475369"/>
            <a:ext cx="12691691" cy="74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9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29178E1-1218-BA41-89AB-104703806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49" y="-319290"/>
            <a:ext cx="12712866" cy="75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EBC6C52-0164-9246-9A72-7497B193A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911" y="-214074"/>
            <a:ext cx="13167460" cy="70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C430B94-BE0C-1A47-A2A3-D7C92670D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6" y="0"/>
            <a:ext cx="11526639" cy="66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598FB87B-9C2F-A049-92DB-FA68EDCC1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3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17D5EF6-1A2A-A345-A03A-078BE4E00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739"/>
            <a:ext cx="12192000" cy="69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9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Широкий екран</PresentationFormat>
  <Paragraphs>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Bahnschrift SemiBold</vt:lpstr>
      <vt:lpstr>Calibri</vt:lpstr>
      <vt:lpstr>Calibri Light</vt:lpstr>
      <vt:lpstr>Тема Office</vt:lpstr>
      <vt:lpstr>Граючись - навчаємось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Грая навчаємось</dc:title>
  <cp:lastModifiedBy>user</cp:lastModifiedBy>
  <cp:revision>6</cp:revision>
  <dcterms:modified xsi:type="dcterms:W3CDTF">2022-09-20T09:56:11Z</dcterms:modified>
</cp:coreProperties>
</file>