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00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63F0F-E8D8-4AC7-B51F-6ED5586E134C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CC88C-D123-4A8E-AD88-B2BD63DD36C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CC88C-D123-4A8E-AD88-B2BD63DD36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2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4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2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6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7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0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7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1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8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811B-5AFD-4119-8FD8-9C811642674D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1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\Открытки для Женщин\s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2603" y="692696"/>
            <a:ext cx="3096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772816"/>
            <a:ext cx="64807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7030A0"/>
                </a:solidFill>
                <a:latin typeface="Monotype Corsiva" pitchFamily="66" charset="0"/>
              </a:rPr>
              <a:t>Безпека і небезпека</a:t>
            </a:r>
            <a:endParaRPr lang="en-US" sz="66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6600" b="1" dirty="0">
                <a:solidFill>
                  <a:srgbClr val="7030A0"/>
                </a:solidFill>
                <a:latin typeface="Monotype Corsiva" pitchFamily="66" charset="0"/>
              </a:rPr>
              <a:t>Принципи безпечної життєдіяльності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D727509-C6C3-42B9-BE2D-5B7DD8AFDA04}"/>
              </a:ext>
            </a:extLst>
          </p:cNvPr>
          <p:cNvSpPr/>
          <p:nvPr/>
        </p:nvSpPr>
        <p:spPr>
          <a:xfrm>
            <a:off x="3817267" y="5835070"/>
            <a:ext cx="3884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Підготувала: Мирослава РАДКІВСЬКА </a:t>
            </a:r>
          </a:p>
        </p:txBody>
      </p:sp>
    </p:spTree>
    <p:extLst>
      <p:ext uri="{BB962C8B-B14F-4D97-AF65-F5344CB8AC3E}">
        <p14:creationId xmlns:p14="http://schemas.microsoft.com/office/powerpoint/2010/main" val="116046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to\Открытки для Женщин\Без-имени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8" y="0"/>
            <a:ext cx="196567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9432" y="-99392"/>
            <a:ext cx="6894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  <a:latin typeface="Monotype Corsiva" pitchFamily="66" charset="0"/>
              </a:rPr>
              <a:t>Як необхідно викликати швидку допомогу?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1095" y="1008923"/>
            <a:ext cx="711107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Повідомте: прізвище, ям'я, по батькові хворого, його стать, вік (якщо не знаєте, тоді приблизний). 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Постарайтеся (якщо знаєте) повідомити про те, що і коли трапилося з людиною.</a:t>
            </a:r>
          </a:p>
          <a:p>
            <a:pPr marL="342900" lvl="0" indent="-342900" algn="just">
              <a:buAutoNum type="arabicPeriod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199280"/>
            <a:ext cx="662473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3. Вкажіть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точну адресу, за якою повинна виїхати бригада швидкої допомоги.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4. Можна повідомити додаткові координати (яскравий рекламний щит, назва установи, магазину, банку), які допоможуть водієві швидкої дістатися до вас швидше. </a:t>
            </a:r>
          </a:p>
          <a:p>
            <a:pPr algn="just"/>
            <a:endParaRPr lang="ru-RU" dirty="0"/>
          </a:p>
        </p:txBody>
      </p:sp>
      <p:pic>
        <p:nvPicPr>
          <p:cNvPr id="2051" name="Picture 3" descr="D:\Foto\Открытки для Женщин\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56991"/>
            <a:ext cx="2011823" cy="35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0800000" flipV="1">
            <a:off x="2987824" y="6211669"/>
            <a:ext cx="399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 - 103</a:t>
            </a:r>
            <a:endParaRPr lang="ru-RU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8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\Открытки для Женщин\52315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7390"/>
            <a:ext cx="1746029" cy="29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4842" y="236735"/>
            <a:ext cx="6420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Поняття безпека та небезпека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18593"/>
            <a:ext cx="856895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Безпека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– це коли життю та здоров'ю людини , навколишньому середовищу  ніхто або ніщо не загрожує.</a:t>
            </a:r>
          </a:p>
          <a:p>
            <a:pPr algn="just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Небезпека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– явища або чиїсь дії, унаслідок яких порушується життєдіяльність людини, створюється загроза життю та здоров'ю людини, довкіллю.</a:t>
            </a:r>
          </a:p>
          <a:p>
            <a:pPr algn="just"/>
            <a:endParaRPr lang="uk-UA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97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105" y="34855"/>
            <a:ext cx="367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Небезпека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439785" y="780292"/>
            <a:ext cx="1050235" cy="9557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817868" y="780292"/>
            <a:ext cx="1211202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8842" y="1604737"/>
            <a:ext cx="37382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600" b="1" dirty="0">
                <a:solidFill>
                  <a:srgbClr val="002060"/>
                </a:solidFill>
              </a:rPr>
              <a:t>не залежить від людини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94380" y="1637911"/>
            <a:ext cx="32540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>
                <a:solidFill>
                  <a:srgbClr val="002060"/>
                </a:solidFill>
              </a:rPr>
              <a:t>залежить від люд</a:t>
            </a:r>
            <a:r>
              <a:rPr lang="uk-UA" sz="2400" b="1" dirty="0">
                <a:solidFill>
                  <a:srgbClr val="002060"/>
                </a:solidFill>
              </a:rPr>
              <a:t>ини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185316" y="2007243"/>
            <a:ext cx="0" cy="6024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5439785" y="2053612"/>
            <a:ext cx="787680" cy="5561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28265" y="2514091"/>
            <a:ext cx="166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природна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7524328" y="2066402"/>
            <a:ext cx="504056" cy="5433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976501" y="2514091"/>
            <a:ext cx="174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техногенна</a:t>
            </a:r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20589" y="2514091"/>
            <a:ext cx="2109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антропогенна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Foto\Атестація\33813_html_24af33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11" y="3444420"/>
            <a:ext cx="2437145" cy="28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to\Атестація\b25ea93f508ea905b7449da512063c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9" y="3444420"/>
            <a:ext cx="2702586" cy="28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Foto\Атестація\9759446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44420"/>
            <a:ext cx="2951609" cy="28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2162611" y="2949158"/>
            <a:ext cx="0" cy="4686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900194" y="2949158"/>
            <a:ext cx="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059397" y="2886751"/>
            <a:ext cx="0" cy="5196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5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\Открытки для Женщин\sm_full.as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3284984"/>
            <a:ext cx="212372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to\Открытки для Женщин\Без-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177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62625"/>
            <a:ext cx="5061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Дії у разі виникнення НС:</a:t>
            </a:r>
            <a:endParaRPr lang="ru-RU" sz="32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873981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заспокоїтися, оцінити обстановку, спланувати свої подальші дії та почати діяти за планом;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 власне самопочуття;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032" y="2732873"/>
            <a:ext cx="7902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небезпечні шляхи евакуації або безпечне місцезнаходження до приїзду рятувальних служб.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320" y="191683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зателефонувати до рятувальних служб або спробувати подати сигнали про своє місцезнаходження;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321" y="4042657"/>
            <a:ext cx="71859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Пам’ятай</a:t>
            </a:r>
            <a:r>
              <a:rPr lang="uk-UA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Обов’язковою умовою подолання всіх труднощів при небезпечній ситуації є прояв волі, наполегливість, правильні дії.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Паніка і страх знижують твої шанси на порятунок.</a:t>
            </a:r>
          </a:p>
        </p:txBody>
      </p:sp>
    </p:spTree>
    <p:extLst>
      <p:ext uri="{BB962C8B-B14F-4D97-AF65-F5344CB8AC3E}">
        <p14:creationId xmlns:p14="http://schemas.microsoft.com/office/powerpoint/2010/main" val="111524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4047" y="16798"/>
            <a:ext cx="6588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</a:rPr>
              <a:t>Номери телефонів рятувальних служб: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Foto\Открытки для Женщин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8" y="836710"/>
            <a:ext cx="8280920" cy="493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5069" y="5977371"/>
            <a:ext cx="6389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u="sng" dirty="0">
                <a:solidFill>
                  <a:srgbClr val="FF0000"/>
                </a:solidFill>
                <a:latin typeface="Monotype Corsiva" pitchFamily="66" charset="0"/>
              </a:rPr>
              <a:t>112 </a:t>
            </a:r>
            <a:r>
              <a:rPr lang="uk-UA" sz="3600" b="1" dirty="0">
                <a:latin typeface="Monotype Corsiva" pitchFamily="66" charset="0"/>
              </a:rPr>
              <a:t>– служба екстренного виклику</a:t>
            </a:r>
            <a:endParaRPr lang="ru-RU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1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5220"/>
            <a:ext cx="597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Формула безпечної життєдіяльності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5855" y="917912"/>
            <a:ext cx="57606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solidFill>
                  <a:srgbClr val="FF0000"/>
                </a:solidFill>
              </a:rPr>
              <a:t>Уникати </a:t>
            </a:r>
            <a:r>
              <a:rPr lang="ru-RU" sz="2000" b="1" dirty="0"/>
              <a:t>- означає:</a:t>
            </a:r>
          </a:p>
          <a:p>
            <a:pPr algn="just"/>
            <a:r>
              <a:rPr lang="ru-RU" sz="2000" dirty="0"/>
              <a:t>- вміти розпізнавати небезпечні ситуації; </a:t>
            </a:r>
          </a:p>
          <a:p>
            <a:pPr algn="just"/>
            <a:r>
              <a:rPr lang="ru-RU" sz="2000" dirty="0"/>
              <a:t>- оцінювати ризик;</a:t>
            </a:r>
          </a:p>
          <a:p>
            <a:pPr algn="just"/>
            <a:r>
              <a:rPr lang="ru-RU" sz="2000" dirty="0"/>
              <a:t>- діяти так, щоб не потрапляти у небезпеки 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u="sng" dirty="0">
                <a:solidFill>
                  <a:srgbClr val="FF0000"/>
                </a:solidFill>
              </a:rPr>
              <a:t>Запобігати </a:t>
            </a:r>
            <a:r>
              <a:rPr lang="ru-RU" sz="2000" b="1" dirty="0"/>
              <a:t>- означає:</a:t>
            </a:r>
          </a:p>
          <a:p>
            <a:pPr algn="just"/>
            <a:r>
              <a:rPr lang="ru-RU" sz="2000" dirty="0"/>
              <a:t>- передбачати наслідки своїх дій, щоб самому не створювати небезпеки; 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вживати запобіжних заходів,.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u="sng" dirty="0">
                <a:solidFill>
                  <a:srgbClr val="FF0000"/>
                </a:solidFill>
              </a:rPr>
              <a:t>Діяти</a:t>
            </a:r>
            <a:r>
              <a:rPr lang="ru-RU" sz="2000" b="1" dirty="0"/>
              <a:t> - означає: </a:t>
            </a:r>
          </a:p>
          <a:p>
            <a:pPr algn="just"/>
            <a:r>
              <a:rPr lang="ru-RU" sz="2000" dirty="0"/>
              <a:t>- не </a:t>
            </a:r>
            <a:r>
              <a:rPr lang="ru-RU" sz="2000" dirty="0" err="1"/>
              <a:t>розгубитися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бути </a:t>
            </a:r>
            <a:r>
              <a:rPr lang="ru-RU" sz="2000" dirty="0" err="1"/>
              <a:t>фізично</a:t>
            </a:r>
            <a:r>
              <a:rPr lang="ru-RU" sz="2000" dirty="0"/>
              <a:t> і </a:t>
            </a:r>
            <a:r>
              <a:rPr lang="ru-RU" sz="2000" dirty="0" err="1"/>
              <a:t>психологічно</a:t>
            </a:r>
            <a:r>
              <a:rPr lang="ru-RU" sz="2000" dirty="0"/>
              <a:t> готовим діяти у небезпечній ситуації;</a:t>
            </a:r>
          </a:p>
          <a:p>
            <a:pPr algn="just"/>
            <a:r>
              <a:rPr lang="ru-RU" sz="2000" dirty="0"/>
              <a:t>- знати, що і як треба робити в таких випадках; </a:t>
            </a:r>
          </a:p>
          <a:p>
            <a:pPr algn="just"/>
            <a:r>
              <a:rPr lang="ru-RU" sz="2000" dirty="0"/>
              <a:t>- </a:t>
            </a:r>
            <a:r>
              <a:rPr lang="ru-RU" sz="2000" dirty="0" err="1"/>
              <a:t>уміти</a:t>
            </a:r>
            <a:r>
              <a:rPr lang="ru-RU" sz="2000" dirty="0"/>
              <a:t> правильно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рятувальне</a:t>
            </a:r>
            <a:r>
              <a:rPr lang="ru-RU" sz="2000" dirty="0"/>
              <a:t> </a:t>
            </a:r>
            <a:r>
              <a:rPr lang="ru-RU" sz="2000" dirty="0" err="1"/>
              <a:t>спорядження,зв’язуватись</a:t>
            </a:r>
            <a:r>
              <a:rPr lang="ru-RU" sz="2000" dirty="0"/>
              <a:t> і </a:t>
            </a:r>
            <a:r>
              <a:rPr lang="ru-RU" sz="2000" dirty="0" err="1"/>
              <a:t>взаємодіяти</a:t>
            </a:r>
            <a:r>
              <a:rPr lang="ru-RU" sz="2000" dirty="0"/>
              <a:t> з </a:t>
            </a:r>
            <a:r>
              <a:rPr lang="ru-RU" sz="2000" dirty="0" err="1"/>
              <a:t>рятувальними</a:t>
            </a:r>
            <a:r>
              <a:rPr lang="ru-RU" sz="2000" dirty="0"/>
              <a:t> службами;</a:t>
            </a:r>
          </a:p>
          <a:p>
            <a:pPr algn="just"/>
            <a:r>
              <a:rPr lang="ru-RU" sz="2000" dirty="0"/>
              <a:t>- не </a:t>
            </a:r>
            <a:r>
              <a:rPr lang="ru-RU" sz="2000" dirty="0" err="1"/>
              <a:t>втрачати</a:t>
            </a:r>
            <a:r>
              <a:rPr lang="ru-RU" sz="2000" dirty="0"/>
              <a:t> </a:t>
            </a:r>
            <a:r>
              <a:rPr lang="ru-RU" sz="2000" dirty="0" err="1"/>
              <a:t>надії</a:t>
            </a:r>
            <a:r>
              <a:rPr lang="ru-RU" sz="2000" dirty="0"/>
              <a:t>, зробити все </a:t>
            </a:r>
            <a:r>
              <a:rPr lang="ru-RU" sz="2000" dirty="0" err="1"/>
              <a:t>можливе,щоб</a:t>
            </a:r>
            <a:r>
              <a:rPr lang="ru-RU" sz="2000" dirty="0"/>
              <a:t> </a:t>
            </a:r>
            <a:r>
              <a:rPr lang="ru-RU" sz="2000" dirty="0" err="1"/>
              <a:t>урятуватися</a:t>
            </a:r>
            <a:r>
              <a:rPr lang="ru-RU" sz="2000" dirty="0"/>
              <a:t> самому і </a:t>
            </a:r>
            <a:r>
              <a:rPr lang="ru-RU" sz="2000" dirty="0" err="1"/>
              <a:t>допомогти</a:t>
            </a:r>
            <a:r>
              <a:rPr lang="ru-RU" sz="2000" dirty="0"/>
              <a:t> </a:t>
            </a:r>
            <a:r>
              <a:rPr lang="ru-RU" sz="2000" dirty="0" err="1"/>
              <a:t>іншим</a:t>
            </a:r>
            <a:r>
              <a:rPr lang="ru-RU" sz="2000" dirty="0"/>
              <a:t> .</a:t>
            </a:r>
          </a:p>
        </p:txBody>
      </p:sp>
      <p:pic>
        <p:nvPicPr>
          <p:cNvPr id="3079" name="Picture 7" descr="D:\Foto\Открытки для Женщин\115600077_1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27585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87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328</Words>
  <Application>Microsoft Office PowerPoint</Application>
  <PresentationFormat>Екран (4:3)</PresentationFormat>
  <Paragraphs>46</Paragraphs>
  <Slides>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32</cp:revision>
  <dcterms:created xsi:type="dcterms:W3CDTF">2016-10-13T10:40:02Z</dcterms:created>
  <dcterms:modified xsi:type="dcterms:W3CDTF">2022-09-09T11:19:28Z</dcterms:modified>
</cp:coreProperties>
</file>