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15"/>
  </p:notesMasterIdLst>
  <p:sldIdLst>
    <p:sldId id="258" r:id="rId3"/>
    <p:sldId id="276" r:id="rId4"/>
    <p:sldId id="261" r:id="rId5"/>
    <p:sldId id="265" r:id="rId6"/>
    <p:sldId id="264" r:id="rId7"/>
    <p:sldId id="263" r:id="rId8"/>
    <p:sldId id="269" r:id="rId9"/>
    <p:sldId id="268" r:id="rId10"/>
    <p:sldId id="267" r:id="rId11"/>
    <p:sldId id="270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иблиотекарь" initials="Б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756" autoAdjust="0"/>
  </p:normalViewPr>
  <p:slideViewPr>
    <p:cSldViewPr>
      <p:cViewPr varScale="1">
        <p:scale>
          <a:sx n="75" d="100"/>
          <a:sy n="75" d="100"/>
        </p:scale>
        <p:origin x="108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907F9-E410-414B-B063-4AB913CB0D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42AC4-5084-42D8-B6EC-D8F74AACA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B01E1-92A1-43C4-BA55-792C71B72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6BD728-A120-4A8E-AB1F-1A38DDEA0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55FB7-44AC-4AAC-A319-724D75F0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69BDF1-8CA9-4D1C-91B3-5B7EAD2F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08F92-93B4-4895-A2FD-240DC677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2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8B36-A03E-4FE0-9A4E-0A6F4D3B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8B39E4-C327-4BF4-B043-543B1D079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5B77B-DE26-4729-84E7-70ECD2B1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5B36F-D60F-480F-B616-4E85D473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E5255-8818-4AB2-818F-E3C26E4D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2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90AECC-C014-4296-BB3B-A69E5E090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F0EEC-CEA5-4670-8E70-471876DEE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07FA9-E11E-4FB7-8772-2CE3E3A5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735D-4902-401E-BC9D-BE9CCB1A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57BCE-22AA-4AF8-B98C-DCADDACF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42CDD-0942-43E4-BFC7-723C4CF2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DC745-E71E-41FE-980F-AE3FFB11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1E0F43-E43F-4EA9-AD9A-7F4F849C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6E5BA-54B7-450B-BA0C-E53BBF98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77570F-694A-457E-B5EF-6349B191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2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90725-C01E-449F-A19E-E1CA76D7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2F41F-3BB9-45EA-8FD7-9CBDF8B1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E60AB4-53EE-4F5E-BC54-93A849F6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D2F60-1F52-47F4-BA0F-D2D4E7DB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F0EEB-DBE7-4D04-8C7A-D961F30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1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89FD8-0ABA-4F61-AA7C-2B9B3979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B690C4-907A-4E00-A314-D4C22CA46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10909A-8B2E-49ED-88E1-77B906C87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24C057-F259-4371-9EBE-7E119B4E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626855-5706-4D24-AEE3-781E82B6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943677-6D0F-4D53-95B6-287DD67D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8A927-D895-4E17-8473-87E03EFE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2C7E-1CC2-4344-9489-4C4F8D2CC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1A3BCE-B363-419E-BEEC-81FB9ECE0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C1660E-1A3C-4D16-8D04-D755E13E6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0908FA-0BAC-478F-9C71-48E49ADDA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431236-E43F-4EC6-A95E-0EA96477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C4D9A7-38D3-4353-B028-9FB5A772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012F7-AA1D-4104-BBA3-763FD6FC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1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12ED9-9B35-4AE1-BA22-88CF5D10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F5996E-2A45-4728-A5D3-10E4A7D8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B91B4F-B512-41DE-B3F1-50599A68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610289-7899-4E75-90D1-E7838A0A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9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6F76DD-F523-4749-AAF1-F2F5A27F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F589D1-318D-467D-99BD-F6424CC2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A9413-09FD-433B-9304-5C67E148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1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683BB-1CD7-4B42-8116-FFA6446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DCE7E-2FD1-435B-A418-A187B20A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F91803-5ABE-4479-B43B-AC1F4D8A3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F46BD-260A-4C7B-A72D-CB0641D9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E72A3-3003-42E1-AF97-340F7249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9DAA1-E007-4F60-B314-8502D6BD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EFAC1-FE95-410E-9182-CE005B1E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A5B728-E899-4E9C-89CB-52633C792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EBB8E0-5304-44F7-9B56-22B33C8E9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057FA-570F-480C-AB5C-A5380B01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39B-F169-48AB-B9C0-7EDF5906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A176D0-9655-4192-A62E-47196B6A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2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DB591-D084-4D7D-8750-7FD7A03C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10A3E-596F-4E6D-8E70-9FA925BAC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626CE-F684-446B-A3A6-B0A1D736B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1A0BD-E8D4-4185-9AB0-B4B16BACBBB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A0B7B-37FF-4305-B182-FD870E8E9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1600A-636B-4284-B0D6-DEDAE9B91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A566-D98A-4C9C-88B0-087CEFB24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00651D-798F-4258-8DBF-BFD31E532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5539F3-8A68-4D3D-8350-6055B3544924}"/>
              </a:ext>
            </a:extLst>
          </p:cNvPr>
          <p:cNvSpPr txBox="1"/>
          <p:nvPr/>
        </p:nvSpPr>
        <p:spPr>
          <a:xfrm>
            <a:off x="739134" y="6449466"/>
            <a:ext cx="381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Підготувала Валентина Панченко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548680"/>
            <a:ext cx="4248472" cy="6048672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72939" y="404664"/>
            <a:ext cx="372299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Перші друковані книги з</a:t>
            </a:r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явилися завдяки</a:t>
            </a:r>
          </a:p>
          <a:p>
            <a:pPr algn="ctr"/>
            <a:r>
              <a:rPr lang="uk-UA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Івану Федорову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4248472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548680"/>
            <a:ext cx="4248472" cy="6048672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3816424" cy="4752528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95536" y="548680"/>
            <a:ext cx="828092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uk-UA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часів книгодрукування у світі вийшло понад 50-ти мільйонів назв книг, брошур, журналів 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87524" y="253096"/>
            <a:ext cx="85689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20650E-A468-4CED-B57F-6DB578399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" y="1268759"/>
            <a:ext cx="9115763" cy="51308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8BEC2-E0A1-40FD-95EC-03AEBEF9F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err="1">
                <a:solidFill>
                  <a:schemeClr val="accent6"/>
                </a:solidFill>
                <a:latin typeface="Book Antiqua" pitchFamily="18" charset="0"/>
              </a:rPr>
              <a:t>“Книжкові</a:t>
            </a:r>
            <a:r>
              <a:rPr lang="uk-UA" sz="4000" dirty="0">
                <a:solidFill>
                  <a:schemeClr val="accent6"/>
                </a:solidFill>
                <a:latin typeface="Book Antiqua" pitchFamily="18" charset="0"/>
              </a:rPr>
              <a:t> </a:t>
            </a:r>
            <a:r>
              <a:rPr lang="uk-UA" sz="4000" dirty="0" err="1">
                <a:solidFill>
                  <a:schemeClr val="accent6"/>
                </a:solidFill>
                <a:latin typeface="Book Antiqua" pitchFamily="18" charset="0"/>
              </a:rPr>
              <a:t>іменини</a:t>
            </a:r>
            <a:r>
              <a:rPr lang="uk-UA" sz="3600" dirty="0" err="1">
                <a:solidFill>
                  <a:schemeClr val="accent6"/>
                </a:solidFill>
                <a:latin typeface="Book Antiqua" pitchFamily="18" charset="0"/>
              </a:rPr>
              <a:t>”</a:t>
            </a:r>
            <a:endParaRPr lang="ru-RU" sz="3600" dirty="0">
              <a:solidFill>
                <a:schemeClr val="accent6"/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8863" y="1023937"/>
            <a:ext cx="266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Місце для тексту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rgbClr val="FFC000"/>
                </a:solidFill>
                <a:latin typeface="Franklin Gothic Medium Cond" pitchFamily="34" charset="0"/>
              </a:rPr>
              <a:t>Іменини! Іменини!</a:t>
            </a:r>
          </a:p>
          <a:p>
            <a:r>
              <a:rPr lang="uk-UA" sz="3600" dirty="0">
                <a:solidFill>
                  <a:srgbClr val="FFC000"/>
                </a:solidFill>
                <a:latin typeface="Franklin Gothic Medium Cond" pitchFamily="34" charset="0"/>
              </a:rPr>
              <a:t>Всі  приходять неодмінно</a:t>
            </a:r>
          </a:p>
          <a:p>
            <a:r>
              <a:rPr lang="uk-UA" sz="3600" dirty="0">
                <a:solidFill>
                  <a:srgbClr val="FFC000"/>
                </a:solidFill>
                <a:latin typeface="Franklin Gothic Medium Cond" pitchFamily="34" charset="0"/>
              </a:rPr>
              <a:t>В час  осінньої пори</a:t>
            </a:r>
          </a:p>
          <a:p>
            <a:r>
              <a:rPr lang="uk-UA" sz="3600" dirty="0">
                <a:solidFill>
                  <a:srgbClr val="FFC000"/>
                </a:solidFill>
                <a:latin typeface="Franklin Gothic Medium Cond" pitchFamily="34" charset="0"/>
              </a:rPr>
              <a:t>На щорічне свято книг!</a:t>
            </a:r>
            <a:endParaRPr lang="ru-RU" sz="3600" dirty="0">
              <a:solidFill>
                <a:srgbClr val="FFC00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548680"/>
            <a:ext cx="4248472" cy="6048672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3816424" cy="5112568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476673"/>
            <a:ext cx="388843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юди були змушені вигадати</a:t>
            </a:r>
          </a:p>
          <a:p>
            <a:pPr algn="ctr"/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письмо, щоб наступні покоління не забували здобутих у важкому труді знань.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4556" y="548680"/>
            <a:ext cx="422591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48680"/>
            <a:ext cx="453650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48680"/>
            <a:ext cx="45365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48680"/>
            <a:ext cx="45365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548680"/>
            <a:ext cx="4248472" cy="6048672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51520" y="404664"/>
            <a:ext cx="381642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Тексти спочатку видряпувалися загостреними паличками на глиняних табличках, а потім ці глиняні </a:t>
            </a:r>
            <a:r>
              <a:rPr lang="uk-UA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“сторінки”</a:t>
            </a:r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обпалювали на вогні.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48680"/>
            <a:ext cx="424847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8680"/>
            <a:ext cx="4248472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548680"/>
            <a:ext cx="4248472" cy="6048672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404664"/>
            <a:ext cx="4248472" cy="475252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accent6"/>
                </a:solidFill>
              </a:rPr>
              <a:t>Люди замислилися </a:t>
            </a:r>
          </a:p>
          <a:p>
            <a:r>
              <a:rPr lang="uk-UA" sz="3200" b="1" dirty="0">
                <a:solidFill>
                  <a:schemeClr val="accent6"/>
                </a:solidFill>
              </a:rPr>
              <a:t>над удосконаленням книги, стали шукати, з чого зробити книгу. В Африці ростуть зарослі папірусу. З нього стали виготовляти папір. З</a:t>
            </a:r>
            <a:r>
              <a:rPr lang="en-US" sz="3200" b="1" dirty="0">
                <a:solidFill>
                  <a:schemeClr val="accent6"/>
                </a:solidFill>
              </a:rPr>
              <a:t>’</a:t>
            </a:r>
            <a:r>
              <a:rPr lang="uk-UA" sz="3200" b="1" dirty="0">
                <a:solidFill>
                  <a:schemeClr val="accent6"/>
                </a:solidFill>
              </a:rPr>
              <a:t>явилися </a:t>
            </a:r>
            <a:r>
              <a:rPr lang="uk-UA" sz="3200" b="1" dirty="0" err="1">
                <a:solidFill>
                  <a:schemeClr val="accent6"/>
                </a:solidFill>
              </a:rPr>
              <a:t>“Книги</a:t>
            </a:r>
            <a:r>
              <a:rPr lang="uk-UA" sz="3200" b="1" dirty="0">
                <a:solidFill>
                  <a:schemeClr val="accent6"/>
                </a:solidFill>
              </a:rPr>
              <a:t> -  </a:t>
            </a:r>
            <a:r>
              <a:rPr lang="uk-UA" sz="3200" b="1" dirty="0" err="1">
                <a:solidFill>
                  <a:schemeClr val="accent6"/>
                </a:solidFill>
              </a:rPr>
              <a:t>стрічки”</a:t>
            </a:r>
            <a:r>
              <a:rPr lang="uk-UA" sz="3200" b="1" dirty="0">
                <a:solidFill>
                  <a:schemeClr val="accent6"/>
                </a:solidFill>
              </a:rPr>
              <a:t>  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48681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8680"/>
            <a:ext cx="4248472" cy="60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48681"/>
            <a:ext cx="424847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548680"/>
            <a:ext cx="4248472" cy="6048672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3816424" cy="4752528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51520" y="476673"/>
            <a:ext cx="381642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Багато років витрачали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ченці</a:t>
            </a:r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перепису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вали</a:t>
            </a:r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книгу за книгою, старанно виводячи кожну літеру.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2484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908720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08720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908720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404665"/>
            <a:ext cx="381642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uk-UA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иївський</a:t>
            </a:r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князь Володимир відкрив школи та спеціальні майстерні, де переписували й розмножували книги.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320480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548680"/>
            <a:ext cx="4248472" cy="6048672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404664"/>
            <a:ext cx="367240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Ярослав Мудрий - засновник першої бібліотеки у Києві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4847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5E9D54D-C989-4CA2-BE20-BC774520F0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174</Words>
  <Application>Microsoft Office PowerPoint</Application>
  <PresentationFormat>Экран (4:3)</PresentationFormat>
  <Paragraphs>32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Century Schoolbook</vt:lpstr>
      <vt:lpstr>Franklin Gothic Medium Cond</vt:lpstr>
      <vt:lpstr>Тема Office</vt:lpstr>
      <vt:lpstr>Презентация PowerPoint</vt:lpstr>
      <vt:lpstr>Презентация PowerPoint</vt:lpstr>
      <vt:lpstr>“Книжкові іменини”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    ДЕНЬ     БІБЛІОКЕК</dc:title>
  <dc:subject/>
  <dc:creator>Библиотекарь</dc:creator>
  <cp:keywords/>
  <dc:description/>
  <cp:lastModifiedBy>Пользователь</cp:lastModifiedBy>
  <cp:revision>192</cp:revision>
  <dcterms:created xsi:type="dcterms:W3CDTF">2012-10-01T07:57:31Z</dcterms:created>
  <dcterms:modified xsi:type="dcterms:W3CDTF">2022-09-26T07:09:11Z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TC030007833</vt:lpwstr>
  </property>
</Properties>
</file>