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  <p:sldId id="262" r:id="rId4"/>
    <p:sldId id="264" r:id="rId5"/>
    <p:sldId id="274" r:id="rId6"/>
    <p:sldId id="269" r:id="rId7"/>
    <p:sldId id="270" r:id="rId8"/>
    <p:sldId id="260" r:id="rId9"/>
    <p:sldId id="263" r:id="rId10"/>
    <p:sldId id="259" r:id="rId11"/>
    <p:sldId id="266" r:id="rId12"/>
    <p:sldId id="267" r:id="rId13"/>
    <p:sldId id="268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B4A26C6-0C02-4496-AECF-D6987838E9A9}">
          <p14:sldIdLst>
            <p14:sldId id="256"/>
            <p14:sldId id="257"/>
            <p14:sldId id="262"/>
            <p14:sldId id="264"/>
            <p14:sldId id="274"/>
            <p14:sldId id="269"/>
            <p14:sldId id="270"/>
            <p14:sldId id="260"/>
            <p14:sldId id="263"/>
            <p14:sldId id="259"/>
          </p14:sldIdLst>
        </p14:section>
        <p14:section name="Раздел без заголовка" id="{6284678A-24AE-4FAA-BE5D-A1350ED325A0}">
          <p14:sldIdLst>
            <p14:sldId id="266"/>
            <p14:sldId id="267"/>
            <p14:sldId id="268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867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6893E3-3357-44CE-B25C-D044E59B982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2FF35EAD-B14E-416E-B72F-AD8373B47B9B}">
      <dgm:prSet phldrT="[Текст]" phldr="1"/>
      <dgm:spPr/>
      <dgm:t>
        <a:bodyPr/>
        <a:lstStyle/>
        <a:p>
          <a:endParaRPr lang="ru-RU"/>
        </a:p>
      </dgm:t>
    </dgm:pt>
    <dgm:pt modelId="{FF296CA5-8EAB-48FA-A466-507D41856FBC}" type="parTrans" cxnId="{1A694D88-135F-4FCF-BD9E-755CF050832F}">
      <dgm:prSet/>
      <dgm:spPr/>
      <dgm:t>
        <a:bodyPr/>
        <a:lstStyle/>
        <a:p>
          <a:endParaRPr lang="ru-RU"/>
        </a:p>
      </dgm:t>
    </dgm:pt>
    <dgm:pt modelId="{B8FD4632-24A2-498B-B164-9D34D6CAD260}" type="sibTrans" cxnId="{1A694D88-135F-4FCF-BD9E-755CF050832F}">
      <dgm:prSet/>
      <dgm:spPr/>
      <dgm:t>
        <a:bodyPr/>
        <a:lstStyle/>
        <a:p>
          <a:endParaRPr lang="ru-RU"/>
        </a:p>
      </dgm:t>
    </dgm:pt>
    <dgm:pt modelId="{452ADD6C-B707-4CD6-8329-630C4184145E}">
      <dgm:prSet phldrT="[Текст]" phldr="1"/>
      <dgm:spPr/>
      <dgm:t>
        <a:bodyPr/>
        <a:lstStyle/>
        <a:p>
          <a:endParaRPr lang="ru-RU"/>
        </a:p>
      </dgm:t>
    </dgm:pt>
    <dgm:pt modelId="{9A6606FA-98F7-4C64-AD7D-1A51A097C722}" type="parTrans" cxnId="{2DE74044-FFB2-491F-8E34-57DAC6338944}">
      <dgm:prSet/>
      <dgm:spPr/>
      <dgm:t>
        <a:bodyPr/>
        <a:lstStyle/>
        <a:p>
          <a:endParaRPr lang="ru-RU"/>
        </a:p>
      </dgm:t>
    </dgm:pt>
    <dgm:pt modelId="{865D9C2E-8ACF-4770-8EE9-280CF3183DA5}" type="sibTrans" cxnId="{2DE74044-FFB2-491F-8E34-57DAC6338944}">
      <dgm:prSet/>
      <dgm:spPr/>
      <dgm:t>
        <a:bodyPr/>
        <a:lstStyle/>
        <a:p>
          <a:endParaRPr lang="ru-RU"/>
        </a:p>
      </dgm:t>
    </dgm:pt>
    <dgm:pt modelId="{06808D42-585C-4A4F-9EBE-54D5A3F00125}">
      <dgm:prSet phldrT="[Текст]" phldr="1"/>
      <dgm:spPr/>
      <dgm:t>
        <a:bodyPr/>
        <a:lstStyle/>
        <a:p>
          <a:endParaRPr lang="ru-RU"/>
        </a:p>
      </dgm:t>
    </dgm:pt>
    <dgm:pt modelId="{BBB0738A-0A5B-4351-873D-F4D291E9594D}" type="parTrans" cxnId="{6283349F-D8BD-4340-849A-76097250446D}">
      <dgm:prSet/>
      <dgm:spPr/>
      <dgm:t>
        <a:bodyPr/>
        <a:lstStyle/>
        <a:p>
          <a:endParaRPr lang="ru-RU"/>
        </a:p>
      </dgm:t>
    </dgm:pt>
    <dgm:pt modelId="{D361C0AC-BF2B-48B6-A3EA-DF3034475059}" type="sibTrans" cxnId="{6283349F-D8BD-4340-849A-76097250446D}">
      <dgm:prSet/>
      <dgm:spPr/>
      <dgm:t>
        <a:bodyPr/>
        <a:lstStyle/>
        <a:p>
          <a:endParaRPr lang="ru-RU"/>
        </a:p>
      </dgm:t>
    </dgm:pt>
    <dgm:pt modelId="{C555F7AD-481A-426A-8F7B-DC0A6C068EEC}">
      <dgm:prSet phldrT="[Текст]" phldr="1"/>
      <dgm:spPr/>
      <dgm:t>
        <a:bodyPr/>
        <a:lstStyle/>
        <a:p>
          <a:endParaRPr lang="ru-RU"/>
        </a:p>
      </dgm:t>
    </dgm:pt>
    <dgm:pt modelId="{42B97474-01F0-48AC-968E-B81A34DA2472}" type="parTrans" cxnId="{52BA6D00-7D52-4064-B938-A9254D91B412}">
      <dgm:prSet/>
      <dgm:spPr/>
      <dgm:t>
        <a:bodyPr/>
        <a:lstStyle/>
        <a:p>
          <a:endParaRPr lang="ru-RU"/>
        </a:p>
      </dgm:t>
    </dgm:pt>
    <dgm:pt modelId="{D1D7DB74-C665-4C8E-AE0E-C3823C93685B}" type="sibTrans" cxnId="{52BA6D00-7D52-4064-B938-A9254D91B412}">
      <dgm:prSet/>
      <dgm:spPr/>
      <dgm:t>
        <a:bodyPr/>
        <a:lstStyle/>
        <a:p>
          <a:endParaRPr lang="ru-RU"/>
        </a:p>
      </dgm:t>
    </dgm:pt>
    <dgm:pt modelId="{851D4251-4D18-4DA9-B12D-D39D88BB873E}">
      <dgm:prSet phldrT="[Текст]" phldr="1"/>
      <dgm:spPr/>
      <dgm:t>
        <a:bodyPr/>
        <a:lstStyle/>
        <a:p>
          <a:endParaRPr lang="ru-RU"/>
        </a:p>
      </dgm:t>
    </dgm:pt>
    <dgm:pt modelId="{A8AC029A-AEC0-437C-93B8-52B32C82D5F2}" type="parTrans" cxnId="{49064735-F2E9-4EEE-B459-67F9FC8FC7E4}">
      <dgm:prSet/>
      <dgm:spPr/>
      <dgm:t>
        <a:bodyPr/>
        <a:lstStyle/>
        <a:p>
          <a:endParaRPr lang="ru-RU"/>
        </a:p>
      </dgm:t>
    </dgm:pt>
    <dgm:pt modelId="{3933D951-68D4-4712-92CD-14E2A71B8877}" type="sibTrans" cxnId="{49064735-F2E9-4EEE-B459-67F9FC8FC7E4}">
      <dgm:prSet/>
      <dgm:spPr/>
      <dgm:t>
        <a:bodyPr/>
        <a:lstStyle/>
        <a:p>
          <a:endParaRPr lang="ru-RU"/>
        </a:p>
      </dgm:t>
    </dgm:pt>
    <dgm:pt modelId="{855661FD-7637-469F-8AAF-F317225281B0}" type="pres">
      <dgm:prSet presAssocID="{D16893E3-3357-44CE-B25C-D044E59B9827}" presName="diagram" presStyleCnt="0">
        <dgm:presLayoutVars>
          <dgm:dir/>
          <dgm:resizeHandles val="exact"/>
        </dgm:presLayoutVars>
      </dgm:prSet>
      <dgm:spPr/>
    </dgm:pt>
    <dgm:pt modelId="{BABC7683-465C-49F4-9B50-DAE32754E720}" type="pres">
      <dgm:prSet presAssocID="{2FF35EAD-B14E-416E-B72F-AD8373B47B9B}" presName="node" presStyleLbl="node1" presStyleIdx="0" presStyleCnt="5">
        <dgm:presLayoutVars>
          <dgm:bulletEnabled val="1"/>
        </dgm:presLayoutVars>
      </dgm:prSet>
      <dgm:spPr/>
    </dgm:pt>
    <dgm:pt modelId="{B0B845E6-5152-4015-818F-16C7FD46B8FB}" type="pres">
      <dgm:prSet presAssocID="{B8FD4632-24A2-498B-B164-9D34D6CAD260}" presName="sibTrans" presStyleCnt="0"/>
      <dgm:spPr/>
    </dgm:pt>
    <dgm:pt modelId="{526D9B10-F089-4CC0-92D1-B68E053B6AB3}" type="pres">
      <dgm:prSet presAssocID="{452ADD6C-B707-4CD6-8329-630C4184145E}" presName="node" presStyleLbl="node1" presStyleIdx="1" presStyleCnt="5">
        <dgm:presLayoutVars>
          <dgm:bulletEnabled val="1"/>
        </dgm:presLayoutVars>
      </dgm:prSet>
      <dgm:spPr/>
    </dgm:pt>
    <dgm:pt modelId="{0785B6E1-B042-41D7-A1F1-E7621E4CC728}" type="pres">
      <dgm:prSet presAssocID="{865D9C2E-8ACF-4770-8EE9-280CF3183DA5}" presName="sibTrans" presStyleCnt="0"/>
      <dgm:spPr/>
    </dgm:pt>
    <dgm:pt modelId="{DB055441-42AD-4A0A-A460-7438902D4F7D}" type="pres">
      <dgm:prSet presAssocID="{06808D42-585C-4A4F-9EBE-54D5A3F00125}" presName="node" presStyleLbl="node1" presStyleIdx="2" presStyleCnt="5">
        <dgm:presLayoutVars>
          <dgm:bulletEnabled val="1"/>
        </dgm:presLayoutVars>
      </dgm:prSet>
      <dgm:spPr/>
    </dgm:pt>
    <dgm:pt modelId="{F3272605-C415-4869-BD84-448891C10CDE}" type="pres">
      <dgm:prSet presAssocID="{D361C0AC-BF2B-48B6-A3EA-DF3034475059}" presName="sibTrans" presStyleCnt="0"/>
      <dgm:spPr/>
    </dgm:pt>
    <dgm:pt modelId="{D84B4617-A5EE-4403-A6CF-DDDEB8521D90}" type="pres">
      <dgm:prSet presAssocID="{C555F7AD-481A-426A-8F7B-DC0A6C068EEC}" presName="node" presStyleLbl="node1" presStyleIdx="3" presStyleCnt="5">
        <dgm:presLayoutVars>
          <dgm:bulletEnabled val="1"/>
        </dgm:presLayoutVars>
      </dgm:prSet>
      <dgm:spPr/>
    </dgm:pt>
    <dgm:pt modelId="{80A15F43-C4E0-4D13-BE76-16246C3A660A}" type="pres">
      <dgm:prSet presAssocID="{D1D7DB74-C665-4C8E-AE0E-C3823C93685B}" presName="sibTrans" presStyleCnt="0"/>
      <dgm:spPr/>
    </dgm:pt>
    <dgm:pt modelId="{B07AA8BC-8103-49A8-8499-4768BA293D96}" type="pres">
      <dgm:prSet presAssocID="{851D4251-4D18-4DA9-B12D-D39D88BB873E}" presName="node" presStyleLbl="node1" presStyleIdx="4" presStyleCnt="5">
        <dgm:presLayoutVars>
          <dgm:bulletEnabled val="1"/>
        </dgm:presLayoutVars>
      </dgm:prSet>
      <dgm:spPr/>
    </dgm:pt>
  </dgm:ptLst>
  <dgm:cxnLst>
    <dgm:cxn modelId="{52BA6D00-7D52-4064-B938-A9254D91B412}" srcId="{D16893E3-3357-44CE-B25C-D044E59B9827}" destId="{C555F7AD-481A-426A-8F7B-DC0A6C068EEC}" srcOrd="3" destOrd="0" parTransId="{42B97474-01F0-48AC-968E-B81A34DA2472}" sibTransId="{D1D7DB74-C665-4C8E-AE0E-C3823C93685B}"/>
    <dgm:cxn modelId="{49064735-F2E9-4EEE-B459-67F9FC8FC7E4}" srcId="{D16893E3-3357-44CE-B25C-D044E59B9827}" destId="{851D4251-4D18-4DA9-B12D-D39D88BB873E}" srcOrd="4" destOrd="0" parTransId="{A8AC029A-AEC0-437C-93B8-52B32C82D5F2}" sibTransId="{3933D951-68D4-4712-92CD-14E2A71B8877}"/>
    <dgm:cxn modelId="{2DE74044-FFB2-491F-8E34-57DAC6338944}" srcId="{D16893E3-3357-44CE-B25C-D044E59B9827}" destId="{452ADD6C-B707-4CD6-8329-630C4184145E}" srcOrd="1" destOrd="0" parTransId="{9A6606FA-98F7-4C64-AD7D-1A51A097C722}" sibTransId="{865D9C2E-8ACF-4770-8EE9-280CF3183DA5}"/>
    <dgm:cxn modelId="{95E08287-8967-406D-8F10-D6C15E6E21DD}" type="presOf" srcId="{452ADD6C-B707-4CD6-8329-630C4184145E}" destId="{526D9B10-F089-4CC0-92D1-B68E053B6AB3}" srcOrd="0" destOrd="0" presId="urn:microsoft.com/office/officeart/2005/8/layout/default"/>
    <dgm:cxn modelId="{1A694D88-135F-4FCF-BD9E-755CF050832F}" srcId="{D16893E3-3357-44CE-B25C-D044E59B9827}" destId="{2FF35EAD-B14E-416E-B72F-AD8373B47B9B}" srcOrd="0" destOrd="0" parTransId="{FF296CA5-8EAB-48FA-A466-507D41856FBC}" sibTransId="{B8FD4632-24A2-498B-B164-9D34D6CAD260}"/>
    <dgm:cxn modelId="{4D0DDF8F-3D48-4308-BAEB-40B07AC05ADB}" type="presOf" srcId="{D16893E3-3357-44CE-B25C-D044E59B9827}" destId="{855661FD-7637-469F-8AAF-F317225281B0}" srcOrd="0" destOrd="0" presId="urn:microsoft.com/office/officeart/2005/8/layout/default"/>
    <dgm:cxn modelId="{9BDAA29B-F55C-4F6A-B2DD-5616454F686C}" type="presOf" srcId="{C555F7AD-481A-426A-8F7B-DC0A6C068EEC}" destId="{D84B4617-A5EE-4403-A6CF-DDDEB8521D90}" srcOrd="0" destOrd="0" presId="urn:microsoft.com/office/officeart/2005/8/layout/default"/>
    <dgm:cxn modelId="{6283349F-D8BD-4340-849A-76097250446D}" srcId="{D16893E3-3357-44CE-B25C-D044E59B9827}" destId="{06808D42-585C-4A4F-9EBE-54D5A3F00125}" srcOrd="2" destOrd="0" parTransId="{BBB0738A-0A5B-4351-873D-F4D291E9594D}" sibTransId="{D361C0AC-BF2B-48B6-A3EA-DF3034475059}"/>
    <dgm:cxn modelId="{02A4D1D0-C61F-4C9D-ABD2-91080F55F1E5}" type="presOf" srcId="{06808D42-585C-4A4F-9EBE-54D5A3F00125}" destId="{DB055441-42AD-4A0A-A460-7438902D4F7D}" srcOrd="0" destOrd="0" presId="urn:microsoft.com/office/officeart/2005/8/layout/default"/>
    <dgm:cxn modelId="{4CF3AEF0-14EE-476A-A7EF-E4678435782E}" type="presOf" srcId="{851D4251-4D18-4DA9-B12D-D39D88BB873E}" destId="{B07AA8BC-8103-49A8-8499-4768BA293D96}" srcOrd="0" destOrd="0" presId="urn:microsoft.com/office/officeart/2005/8/layout/default"/>
    <dgm:cxn modelId="{6C8666F7-ACF0-49B9-A736-3D223A037220}" type="presOf" srcId="{2FF35EAD-B14E-416E-B72F-AD8373B47B9B}" destId="{BABC7683-465C-49F4-9B50-DAE32754E720}" srcOrd="0" destOrd="0" presId="urn:microsoft.com/office/officeart/2005/8/layout/default"/>
    <dgm:cxn modelId="{93921F3C-3D9C-45B5-A9D5-7F839C90E1D4}" type="presParOf" srcId="{855661FD-7637-469F-8AAF-F317225281B0}" destId="{BABC7683-465C-49F4-9B50-DAE32754E720}" srcOrd="0" destOrd="0" presId="urn:microsoft.com/office/officeart/2005/8/layout/default"/>
    <dgm:cxn modelId="{4BAA97F2-1F79-43A9-A867-6B0A40D7DA71}" type="presParOf" srcId="{855661FD-7637-469F-8AAF-F317225281B0}" destId="{B0B845E6-5152-4015-818F-16C7FD46B8FB}" srcOrd="1" destOrd="0" presId="urn:microsoft.com/office/officeart/2005/8/layout/default"/>
    <dgm:cxn modelId="{D02002A9-10D2-4F62-9091-ED1936009D53}" type="presParOf" srcId="{855661FD-7637-469F-8AAF-F317225281B0}" destId="{526D9B10-F089-4CC0-92D1-B68E053B6AB3}" srcOrd="2" destOrd="0" presId="urn:microsoft.com/office/officeart/2005/8/layout/default"/>
    <dgm:cxn modelId="{FEB5E650-A35A-4367-AD4E-D825DEB020D2}" type="presParOf" srcId="{855661FD-7637-469F-8AAF-F317225281B0}" destId="{0785B6E1-B042-41D7-A1F1-E7621E4CC728}" srcOrd="3" destOrd="0" presId="urn:microsoft.com/office/officeart/2005/8/layout/default"/>
    <dgm:cxn modelId="{113685E2-569B-4E56-823A-ADFA32190731}" type="presParOf" srcId="{855661FD-7637-469F-8AAF-F317225281B0}" destId="{DB055441-42AD-4A0A-A460-7438902D4F7D}" srcOrd="4" destOrd="0" presId="urn:microsoft.com/office/officeart/2005/8/layout/default"/>
    <dgm:cxn modelId="{AB5B4201-A4BD-40CB-BECE-682033942683}" type="presParOf" srcId="{855661FD-7637-469F-8AAF-F317225281B0}" destId="{F3272605-C415-4869-BD84-448891C10CDE}" srcOrd="5" destOrd="0" presId="urn:microsoft.com/office/officeart/2005/8/layout/default"/>
    <dgm:cxn modelId="{A1AE6466-8FB8-40C1-B12F-166AD637A2F3}" type="presParOf" srcId="{855661FD-7637-469F-8AAF-F317225281B0}" destId="{D84B4617-A5EE-4403-A6CF-DDDEB8521D90}" srcOrd="6" destOrd="0" presId="urn:microsoft.com/office/officeart/2005/8/layout/default"/>
    <dgm:cxn modelId="{C384CEFC-FA64-4296-AC66-AC39C3334B7A}" type="presParOf" srcId="{855661FD-7637-469F-8AAF-F317225281B0}" destId="{80A15F43-C4E0-4D13-BE76-16246C3A660A}" srcOrd="7" destOrd="0" presId="urn:microsoft.com/office/officeart/2005/8/layout/default"/>
    <dgm:cxn modelId="{41F19994-0C7D-4C8F-BAAE-F5C9B4A9CB5D}" type="presParOf" srcId="{855661FD-7637-469F-8AAF-F317225281B0}" destId="{B07AA8BC-8103-49A8-8499-4768BA293D9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60D051-3C83-4ED3-8D41-592B60BDFE0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617A347-6DE7-43A6-A8DB-1B6A23C358A0}">
      <dgm:prSet phldrT="[Текст]" custT="1"/>
      <dgm:spPr/>
      <dgm:t>
        <a:bodyPr/>
        <a:lstStyle/>
        <a:p>
          <a:r>
            <a:rPr lang="uk-UA" sz="3600" dirty="0" err="1"/>
            <a:t>скоромов-</a:t>
          </a:r>
          <a:endParaRPr lang="uk-UA" sz="3600" dirty="0"/>
        </a:p>
        <a:p>
          <a:r>
            <a:rPr lang="uk-UA" sz="3600" dirty="0" err="1"/>
            <a:t>ки</a:t>
          </a:r>
          <a:endParaRPr lang="ru-RU" sz="3600" dirty="0"/>
        </a:p>
      </dgm:t>
    </dgm:pt>
    <dgm:pt modelId="{AC2012EC-C6BC-45EE-9F39-9D6B73B8F347}" type="parTrans" cxnId="{3F35668A-6F15-492C-8DDF-D151AACC2906}">
      <dgm:prSet/>
      <dgm:spPr/>
      <dgm:t>
        <a:bodyPr/>
        <a:lstStyle/>
        <a:p>
          <a:endParaRPr lang="ru-RU"/>
        </a:p>
      </dgm:t>
    </dgm:pt>
    <dgm:pt modelId="{4A512F77-4B30-4CAE-BF6F-68D9C1EE80A5}" type="sibTrans" cxnId="{3F35668A-6F15-492C-8DDF-D151AACC2906}">
      <dgm:prSet/>
      <dgm:spPr/>
      <dgm:t>
        <a:bodyPr/>
        <a:lstStyle/>
        <a:p>
          <a:endParaRPr lang="ru-RU"/>
        </a:p>
      </dgm:t>
    </dgm:pt>
    <dgm:pt modelId="{0A6E680D-D736-4033-8018-785969E95167}">
      <dgm:prSet phldrT="[Текст]" custT="1"/>
      <dgm:spPr/>
      <dgm:t>
        <a:bodyPr/>
        <a:lstStyle/>
        <a:p>
          <a:r>
            <a:rPr lang="uk-UA" sz="3600"/>
            <a:t>загадки</a:t>
          </a:r>
          <a:endParaRPr lang="ru-RU" sz="3600" dirty="0"/>
        </a:p>
      </dgm:t>
    </dgm:pt>
    <dgm:pt modelId="{126C4618-A41E-487D-8AB7-A1F9BA006808}" type="parTrans" cxnId="{CC6E8CCB-1DC1-4E60-B4D6-98DAF8AFE9E3}">
      <dgm:prSet/>
      <dgm:spPr/>
      <dgm:t>
        <a:bodyPr/>
        <a:lstStyle/>
        <a:p>
          <a:endParaRPr lang="ru-RU"/>
        </a:p>
      </dgm:t>
    </dgm:pt>
    <dgm:pt modelId="{67E66022-20DE-4F71-AFD2-2C3798EE6108}" type="sibTrans" cxnId="{CC6E8CCB-1DC1-4E60-B4D6-98DAF8AFE9E3}">
      <dgm:prSet/>
      <dgm:spPr/>
      <dgm:t>
        <a:bodyPr/>
        <a:lstStyle/>
        <a:p>
          <a:endParaRPr lang="ru-RU"/>
        </a:p>
      </dgm:t>
    </dgm:pt>
    <dgm:pt modelId="{7BEFDCA9-0AC1-46C1-A3C4-058557BB5F06}">
      <dgm:prSet phldrT="[Текст]" custT="1"/>
      <dgm:spPr/>
      <dgm:t>
        <a:bodyPr/>
        <a:lstStyle/>
        <a:p>
          <a:r>
            <a:rPr lang="uk-UA" sz="3600" dirty="0"/>
            <a:t>народні пісні</a:t>
          </a:r>
          <a:endParaRPr lang="ru-RU" sz="3600" dirty="0"/>
        </a:p>
      </dgm:t>
    </dgm:pt>
    <dgm:pt modelId="{DAC39F24-7277-46B7-A9E3-B8E29218025C}" type="parTrans" cxnId="{B5F5D599-D00B-46AD-92D0-9AFA8B3BA8A1}">
      <dgm:prSet/>
      <dgm:spPr/>
      <dgm:t>
        <a:bodyPr/>
        <a:lstStyle/>
        <a:p>
          <a:endParaRPr lang="ru-RU"/>
        </a:p>
      </dgm:t>
    </dgm:pt>
    <dgm:pt modelId="{318DB3D4-AEED-4FA0-8F43-18F4B5C2CCC1}" type="sibTrans" cxnId="{B5F5D599-D00B-46AD-92D0-9AFA8B3BA8A1}">
      <dgm:prSet/>
      <dgm:spPr/>
      <dgm:t>
        <a:bodyPr/>
        <a:lstStyle/>
        <a:p>
          <a:endParaRPr lang="ru-RU"/>
        </a:p>
      </dgm:t>
    </dgm:pt>
    <dgm:pt modelId="{85203A24-6B24-4A15-9C7B-9E438CB27B66}">
      <dgm:prSet phldrT="[Текст]" custT="1"/>
      <dgm:spPr/>
      <dgm:t>
        <a:bodyPr/>
        <a:lstStyle/>
        <a:p>
          <a:r>
            <a:rPr lang="uk-UA" sz="3600" dirty="0"/>
            <a:t>казки</a:t>
          </a:r>
          <a:endParaRPr lang="ru-RU" sz="3600" dirty="0"/>
        </a:p>
      </dgm:t>
    </dgm:pt>
    <dgm:pt modelId="{1AD645E4-FAA7-459F-94E7-306A71C70FE7}" type="parTrans" cxnId="{109CA683-7893-4F50-A315-DEEFC3EEA3F9}">
      <dgm:prSet/>
      <dgm:spPr/>
      <dgm:t>
        <a:bodyPr/>
        <a:lstStyle/>
        <a:p>
          <a:endParaRPr lang="ru-RU"/>
        </a:p>
      </dgm:t>
    </dgm:pt>
    <dgm:pt modelId="{1615F930-7465-4812-A42A-FF2E713C41C8}" type="sibTrans" cxnId="{109CA683-7893-4F50-A315-DEEFC3EEA3F9}">
      <dgm:prSet/>
      <dgm:spPr/>
      <dgm:t>
        <a:bodyPr/>
        <a:lstStyle/>
        <a:p>
          <a:endParaRPr lang="ru-RU"/>
        </a:p>
      </dgm:t>
    </dgm:pt>
    <dgm:pt modelId="{75C075A5-C799-4E84-BA69-4582C249B693}">
      <dgm:prSet custT="1"/>
      <dgm:spPr/>
      <dgm:t>
        <a:bodyPr/>
        <a:lstStyle/>
        <a:p>
          <a:r>
            <a:rPr lang="uk-UA" sz="3600" dirty="0"/>
            <a:t>усмішки</a:t>
          </a:r>
          <a:endParaRPr lang="ru-RU" sz="3600" dirty="0"/>
        </a:p>
      </dgm:t>
    </dgm:pt>
    <dgm:pt modelId="{BFE26EAB-7845-4B32-BA5C-798179FD8D8A}" type="parTrans" cxnId="{F6A6A92E-8998-472A-ABA3-BCD7D21D67EF}">
      <dgm:prSet/>
      <dgm:spPr/>
      <dgm:t>
        <a:bodyPr/>
        <a:lstStyle/>
        <a:p>
          <a:endParaRPr lang="ru-RU"/>
        </a:p>
      </dgm:t>
    </dgm:pt>
    <dgm:pt modelId="{BDE4B7CE-CA23-487D-BD92-F64874C3BD82}" type="sibTrans" cxnId="{F6A6A92E-8998-472A-ABA3-BCD7D21D67EF}">
      <dgm:prSet/>
      <dgm:spPr/>
      <dgm:t>
        <a:bodyPr/>
        <a:lstStyle/>
        <a:p>
          <a:endParaRPr lang="ru-RU"/>
        </a:p>
      </dgm:t>
    </dgm:pt>
    <dgm:pt modelId="{9CD120B5-1D5A-4471-89E8-E8C92E03DDFC}">
      <dgm:prSet custT="1"/>
      <dgm:spPr/>
      <dgm:t>
        <a:bodyPr/>
        <a:lstStyle/>
        <a:p>
          <a:r>
            <a:rPr lang="uk-UA" sz="3600" dirty="0"/>
            <a:t> притчі</a:t>
          </a:r>
          <a:endParaRPr lang="ru-RU" sz="3600" dirty="0"/>
        </a:p>
      </dgm:t>
    </dgm:pt>
    <dgm:pt modelId="{FCB8A2B3-6526-4177-A0BB-40443C371F90}" type="parTrans" cxnId="{628FDA01-3A22-40A4-853B-FA947816F2A0}">
      <dgm:prSet/>
      <dgm:spPr/>
      <dgm:t>
        <a:bodyPr/>
        <a:lstStyle/>
        <a:p>
          <a:endParaRPr lang="ru-RU"/>
        </a:p>
      </dgm:t>
    </dgm:pt>
    <dgm:pt modelId="{EA523E0E-E291-437C-A43A-67455840623F}" type="sibTrans" cxnId="{628FDA01-3A22-40A4-853B-FA947816F2A0}">
      <dgm:prSet/>
      <dgm:spPr/>
      <dgm:t>
        <a:bodyPr/>
        <a:lstStyle/>
        <a:p>
          <a:endParaRPr lang="ru-RU"/>
        </a:p>
      </dgm:t>
    </dgm:pt>
    <dgm:pt modelId="{9E04D6CE-54A1-4E6E-91EB-CC11E2CD837E}">
      <dgm:prSet custT="1"/>
      <dgm:spPr/>
      <dgm:t>
        <a:bodyPr/>
        <a:lstStyle/>
        <a:p>
          <a:r>
            <a:rPr lang="uk-UA" sz="3600" dirty="0"/>
            <a:t>міфи</a:t>
          </a:r>
          <a:endParaRPr lang="ru-RU" sz="3600" dirty="0"/>
        </a:p>
      </dgm:t>
    </dgm:pt>
    <dgm:pt modelId="{13E4CEE3-9545-4E87-BC88-8326F426DED7}" type="parTrans" cxnId="{58A95DDC-177E-4A04-9B6E-0131C3347047}">
      <dgm:prSet/>
      <dgm:spPr/>
      <dgm:t>
        <a:bodyPr/>
        <a:lstStyle/>
        <a:p>
          <a:endParaRPr lang="ru-RU"/>
        </a:p>
      </dgm:t>
    </dgm:pt>
    <dgm:pt modelId="{E1867FC8-CC65-4911-9391-154B04C411CA}" type="sibTrans" cxnId="{58A95DDC-177E-4A04-9B6E-0131C3347047}">
      <dgm:prSet/>
      <dgm:spPr/>
      <dgm:t>
        <a:bodyPr/>
        <a:lstStyle/>
        <a:p>
          <a:endParaRPr lang="ru-RU"/>
        </a:p>
      </dgm:t>
    </dgm:pt>
    <dgm:pt modelId="{DCDAABD9-75D0-426D-918C-B696757B4EBF}">
      <dgm:prSet custT="1"/>
      <dgm:spPr/>
      <dgm:t>
        <a:bodyPr/>
        <a:lstStyle/>
        <a:p>
          <a:r>
            <a:rPr lang="uk-UA" sz="3600" dirty="0"/>
            <a:t>легенди</a:t>
          </a:r>
          <a:endParaRPr lang="ru-RU" sz="3600" dirty="0"/>
        </a:p>
      </dgm:t>
    </dgm:pt>
    <dgm:pt modelId="{846F9AA7-F369-4999-B3A7-CF8B14CD4FE6}" type="parTrans" cxnId="{E49D9DFF-0332-459C-8552-092E13B99088}">
      <dgm:prSet/>
      <dgm:spPr/>
      <dgm:t>
        <a:bodyPr/>
        <a:lstStyle/>
        <a:p>
          <a:endParaRPr lang="ru-RU"/>
        </a:p>
      </dgm:t>
    </dgm:pt>
    <dgm:pt modelId="{E203DF56-C214-4B65-986D-74FB686FF93D}" type="sibTrans" cxnId="{E49D9DFF-0332-459C-8552-092E13B99088}">
      <dgm:prSet/>
      <dgm:spPr/>
      <dgm:t>
        <a:bodyPr/>
        <a:lstStyle/>
        <a:p>
          <a:endParaRPr lang="ru-RU"/>
        </a:p>
      </dgm:t>
    </dgm:pt>
    <dgm:pt modelId="{974725B3-FBB2-49D2-868F-698859DEC335}">
      <dgm:prSet phldrT="[Текст]" custT="1"/>
      <dgm:spPr/>
      <dgm:t>
        <a:bodyPr/>
        <a:lstStyle/>
        <a:p>
          <a:r>
            <a:rPr lang="uk-UA" sz="3600" dirty="0"/>
            <a:t>приказки і </a:t>
          </a:r>
          <a:r>
            <a:rPr lang="uk-UA" sz="3600" dirty="0" err="1"/>
            <a:t>прислів</a:t>
          </a:r>
          <a:r>
            <a:rPr lang="en-US" sz="3600" dirty="0"/>
            <a:t>’</a:t>
          </a:r>
          <a:r>
            <a:rPr lang="uk-UA" sz="3600" dirty="0"/>
            <a:t>я</a:t>
          </a:r>
          <a:endParaRPr lang="ru-RU" sz="3600" dirty="0"/>
        </a:p>
      </dgm:t>
    </dgm:pt>
    <dgm:pt modelId="{842DA54D-B566-4184-BF18-E2394C53F96F}" type="sibTrans" cxnId="{8EA8ACA7-5E53-48A4-9FCB-A46A2AA2BA3D}">
      <dgm:prSet/>
      <dgm:spPr/>
      <dgm:t>
        <a:bodyPr/>
        <a:lstStyle/>
        <a:p>
          <a:endParaRPr lang="ru-RU"/>
        </a:p>
      </dgm:t>
    </dgm:pt>
    <dgm:pt modelId="{B48BE1C6-3AD3-4A07-97F5-A4084B53EF91}" type="parTrans" cxnId="{8EA8ACA7-5E53-48A4-9FCB-A46A2AA2BA3D}">
      <dgm:prSet/>
      <dgm:spPr/>
      <dgm:t>
        <a:bodyPr/>
        <a:lstStyle/>
        <a:p>
          <a:endParaRPr lang="ru-RU"/>
        </a:p>
      </dgm:t>
    </dgm:pt>
    <dgm:pt modelId="{BCDD30A1-DEBF-4C77-BB92-80DBC1FCC7CE}" type="pres">
      <dgm:prSet presAssocID="{5960D051-3C83-4ED3-8D41-592B60BDFE0E}" presName="diagram" presStyleCnt="0">
        <dgm:presLayoutVars>
          <dgm:dir/>
          <dgm:resizeHandles val="exact"/>
        </dgm:presLayoutVars>
      </dgm:prSet>
      <dgm:spPr/>
    </dgm:pt>
    <dgm:pt modelId="{0C84211B-94DD-42E8-8C93-F2E69D188D12}" type="pres">
      <dgm:prSet presAssocID="{974725B3-FBB2-49D2-868F-698859DEC335}" presName="node" presStyleLbl="node1" presStyleIdx="0" presStyleCnt="9" custLinFactNeighborX="-375" custLinFactNeighborY="-84">
        <dgm:presLayoutVars>
          <dgm:bulletEnabled val="1"/>
        </dgm:presLayoutVars>
      </dgm:prSet>
      <dgm:spPr/>
    </dgm:pt>
    <dgm:pt modelId="{7B2C7083-A0B0-4594-B5AE-3ACC35313FB8}" type="pres">
      <dgm:prSet presAssocID="{842DA54D-B566-4184-BF18-E2394C53F96F}" presName="sibTrans" presStyleCnt="0"/>
      <dgm:spPr/>
    </dgm:pt>
    <dgm:pt modelId="{BA520B4C-F4D8-46C3-B1B7-D125D2D0E587}" type="pres">
      <dgm:prSet presAssocID="{E617A347-6DE7-43A6-A8DB-1B6A23C358A0}" presName="node" presStyleLbl="node1" presStyleIdx="1" presStyleCnt="9" custLinFactNeighborX="2943" custLinFactNeighborY="-84">
        <dgm:presLayoutVars>
          <dgm:bulletEnabled val="1"/>
        </dgm:presLayoutVars>
      </dgm:prSet>
      <dgm:spPr/>
    </dgm:pt>
    <dgm:pt modelId="{77D4215A-CBB6-4108-8CFA-C9E4659DC41A}" type="pres">
      <dgm:prSet presAssocID="{4A512F77-4B30-4CAE-BF6F-68D9C1EE80A5}" presName="sibTrans" presStyleCnt="0"/>
      <dgm:spPr/>
    </dgm:pt>
    <dgm:pt modelId="{B77A0548-0E0B-4EAF-8BA9-4555CD7561F9}" type="pres">
      <dgm:prSet presAssocID="{0A6E680D-D736-4033-8018-785969E95167}" presName="node" presStyleLbl="node1" presStyleIdx="2" presStyleCnt="9" custLinFactNeighborX="6210" custLinFactNeighborY="-84">
        <dgm:presLayoutVars>
          <dgm:bulletEnabled val="1"/>
        </dgm:presLayoutVars>
      </dgm:prSet>
      <dgm:spPr/>
    </dgm:pt>
    <dgm:pt modelId="{F1F6C89A-81DD-4C23-B921-73BD936B1AE8}" type="pres">
      <dgm:prSet presAssocID="{67E66022-20DE-4F71-AFD2-2C3798EE6108}" presName="sibTrans" presStyleCnt="0"/>
      <dgm:spPr/>
    </dgm:pt>
    <dgm:pt modelId="{6A1D51D4-40F8-40E6-943E-EAA3123DD7E6}" type="pres">
      <dgm:prSet presAssocID="{7BEFDCA9-0AC1-46C1-A3C4-058557BB5F06}" presName="node" presStyleLbl="node1" presStyleIdx="3" presStyleCnt="9">
        <dgm:presLayoutVars>
          <dgm:bulletEnabled val="1"/>
        </dgm:presLayoutVars>
      </dgm:prSet>
      <dgm:spPr/>
    </dgm:pt>
    <dgm:pt modelId="{129E499A-F4C1-4E5C-B0AD-CE5AA167ACD3}" type="pres">
      <dgm:prSet presAssocID="{318DB3D4-AEED-4FA0-8F43-18F4B5C2CCC1}" presName="sibTrans" presStyleCnt="0"/>
      <dgm:spPr/>
    </dgm:pt>
    <dgm:pt modelId="{5A506CAB-93F6-43EB-BE72-9C14E736C8BB}" type="pres">
      <dgm:prSet presAssocID="{9E04D6CE-54A1-4E6E-91EB-CC11E2CD837E}" presName="node" presStyleLbl="node1" presStyleIdx="4" presStyleCnt="9" custLinFactX="-10375" custLinFactY="18662" custLinFactNeighborX="-100000" custLinFactNeighborY="100000">
        <dgm:presLayoutVars>
          <dgm:bulletEnabled val="1"/>
        </dgm:presLayoutVars>
      </dgm:prSet>
      <dgm:spPr/>
    </dgm:pt>
    <dgm:pt modelId="{02D6F26A-8A5B-4CBD-B707-1E62D524A7E1}" type="pres">
      <dgm:prSet presAssocID="{E1867FC8-CC65-4911-9391-154B04C411CA}" presName="sibTrans" presStyleCnt="0"/>
      <dgm:spPr/>
    </dgm:pt>
    <dgm:pt modelId="{580635FB-B274-4774-97A7-3A9B129D9900}" type="pres">
      <dgm:prSet presAssocID="{9CD120B5-1D5A-4471-89E8-E8C92E03DDFC}" presName="node" presStyleLbl="node1" presStyleIdx="5" presStyleCnt="9" custLinFactNeighborX="3267" custLinFactNeighborY="956">
        <dgm:presLayoutVars>
          <dgm:bulletEnabled val="1"/>
        </dgm:presLayoutVars>
      </dgm:prSet>
      <dgm:spPr/>
    </dgm:pt>
    <dgm:pt modelId="{0CCA4951-DAE4-45A2-97DA-46B037611F75}" type="pres">
      <dgm:prSet presAssocID="{EA523E0E-E291-437C-A43A-67455840623F}" presName="sibTrans" presStyleCnt="0"/>
      <dgm:spPr/>
    </dgm:pt>
    <dgm:pt modelId="{F770977A-FC7C-4DFE-917C-9AE6E0EF2BD1}" type="pres">
      <dgm:prSet presAssocID="{75C075A5-C799-4E84-BA69-4582C249B693}" presName="node" presStyleLbl="node1" presStyleIdx="6" presStyleCnt="9" custLinFactX="12943" custLinFactY="-15711" custLinFactNeighborX="100000" custLinFactNeighborY="-100000">
        <dgm:presLayoutVars>
          <dgm:bulletEnabled val="1"/>
        </dgm:presLayoutVars>
      </dgm:prSet>
      <dgm:spPr/>
    </dgm:pt>
    <dgm:pt modelId="{8E0510DE-B85C-47D9-927F-B010466AC645}" type="pres">
      <dgm:prSet presAssocID="{BDE4B7CE-CA23-487D-BD92-F64874C3BD82}" presName="sibTrans" presStyleCnt="0"/>
      <dgm:spPr/>
    </dgm:pt>
    <dgm:pt modelId="{B97902D7-DCDA-4E8A-9555-1D6D68FC803E}" type="pres">
      <dgm:prSet presAssocID="{85203A24-6B24-4A15-9C7B-9E438CB27B66}" presName="node" presStyleLbl="node1" presStyleIdx="7" presStyleCnt="9" custLinFactNeighborX="2943" custLinFactNeighborY="1995">
        <dgm:presLayoutVars>
          <dgm:bulletEnabled val="1"/>
        </dgm:presLayoutVars>
      </dgm:prSet>
      <dgm:spPr/>
    </dgm:pt>
    <dgm:pt modelId="{146BEBF7-BC7C-4EF5-95EC-E7AA856B028C}" type="pres">
      <dgm:prSet presAssocID="{1615F930-7465-4812-A42A-FF2E713C41C8}" presName="sibTrans" presStyleCnt="0"/>
      <dgm:spPr/>
    </dgm:pt>
    <dgm:pt modelId="{C23DB2FC-1F8F-40CC-94F7-1AE29351A2AF}" type="pres">
      <dgm:prSet presAssocID="{DCDAABD9-75D0-426D-918C-B696757B4EBF}" presName="node" presStyleLbl="node1" presStyleIdx="8" presStyleCnt="9" custLinFactNeighborX="3267" custLinFactNeighborY="1995">
        <dgm:presLayoutVars>
          <dgm:bulletEnabled val="1"/>
        </dgm:presLayoutVars>
      </dgm:prSet>
      <dgm:spPr/>
    </dgm:pt>
  </dgm:ptLst>
  <dgm:cxnLst>
    <dgm:cxn modelId="{628FDA01-3A22-40A4-853B-FA947816F2A0}" srcId="{5960D051-3C83-4ED3-8D41-592B60BDFE0E}" destId="{9CD120B5-1D5A-4471-89E8-E8C92E03DDFC}" srcOrd="5" destOrd="0" parTransId="{FCB8A2B3-6526-4177-A0BB-40443C371F90}" sibTransId="{EA523E0E-E291-437C-A43A-67455840623F}"/>
    <dgm:cxn modelId="{6979C00B-AD0B-4A39-B9B9-F564B81E45C4}" type="presOf" srcId="{9CD120B5-1D5A-4471-89E8-E8C92E03DDFC}" destId="{580635FB-B274-4774-97A7-3A9B129D9900}" srcOrd="0" destOrd="0" presId="urn:microsoft.com/office/officeart/2005/8/layout/default"/>
    <dgm:cxn modelId="{F6A6A92E-8998-472A-ABA3-BCD7D21D67EF}" srcId="{5960D051-3C83-4ED3-8D41-592B60BDFE0E}" destId="{75C075A5-C799-4E84-BA69-4582C249B693}" srcOrd="6" destOrd="0" parTransId="{BFE26EAB-7845-4B32-BA5C-798179FD8D8A}" sibTransId="{BDE4B7CE-CA23-487D-BD92-F64874C3BD82}"/>
    <dgm:cxn modelId="{7908C667-1670-490A-98A3-4ED6E29B6C40}" type="presOf" srcId="{9E04D6CE-54A1-4E6E-91EB-CC11E2CD837E}" destId="{5A506CAB-93F6-43EB-BE72-9C14E736C8BB}" srcOrd="0" destOrd="0" presId="urn:microsoft.com/office/officeart/2005/8/layout/default"/>
    <dgm:cxn modelId="{CCB21A79-44D9-4EC2-A578-B492F2780E08}" type="presOf" srcId="{DCDAABD9-75D0-426D-918C-B696757B4EBF}" destId="{C23DB2FC-1F8F-40CC-94F7-1AE29351A2AF}" srcOrd="0" destOrd="0" presId="urn:microsoft.com/office/officeart/2005/8/layout/default"/>
    <dgm:cxn modelId="{EF1CF95A-3427-4302-BF24-591A215D9C4F}" type="presOf" srcId="{974725B3-FBB2-49D2-868F-698859DEC335}" destId="{0C84211B-94DD-42E8-8C93-F2E69D188D12}" srcOrd="0" destOrd="0" presId="urn:microsoft.com/office/officeart/2005/8/layout/default"/>
    <dgm:cxn modelId="{AD7F067B-0AB4-4F33-AA00-E0B1223E4DA3}" type="presOf" srcId="{85203A24-6B24-4A15-9C7B-9E438CB27B66}" destId="{B97902D7-DCDA-4E8A-9555-1D6D68FC803E}" srcOrd="0" destOrd="0" presId="urn:microsoft.com/office/officeart/2005/8/layout/default"/>
    <dgm:cxn modelId="{109CA683-7893-4F50-A315-DEEFC3EEA3F9}" srcId="{5960D051-3C83-4ED3-8D41-592B60BDFE0E}" destId="{85203A24-6B24-4A15-9C7B-9E438CB27B66}" srcOrd="7" destOrd="0" parTransId="{1AD645E4-FAA7-459F-94E7-306A71C70FE7}" sibTransId="{1615F930-7465-4812-A42A-FF2E713C41C8}"/>
    <dgm:cxn modelId="{3F35668A-6F15-492C-8DDF-D151AACC2906}" srcId="{5960D051-3C83-4ED3-8D41-592B60BDFE0E}" destId="{E617A347-6DE7-43A6-A8DB-1B6A23C358A0}" srcOrd="1" destOrd="0" parTransId="{AC2012EC-C6BC-45EE-9F39-9D6B73B8F347}" sibTransId="{4A512F77-4B30-4CAE-BF6F-68D9C1EE80A5}"/>
    <dgm:cxn modelId="{C1DD468D-EA1A-4934-9F38-DBC95DAA2539}" type="presOf" srcId="{7BEFDCA9-0AC1-46C1-A3C4-058557BB5F06}" destId="{6A1D51D4-40F8-40E6-943E-EAA3123DD7E6}" srcOrd="0" destOrd="0" presId="urn:microsoft.com/office/officeart/2005/8/layout/default"/>
    <dgm:cxn modelId="{230F6599-B90B-4ACA-BE48-59A3632AB3F9}" type="presOf" srcId="{0A6E680D-D736-4033-8018-785969E95167}" destId="{B77A0548-0E0B-4EAF-8BA9-4555CD7561F9}" srcOrd="0" destOrd="0" presId="urn:microsoft.com/office/officeart/2005/8/layout/default"/>
    <dgm:cxn modelId="{B5F5D599-D00B-46AD-92D0-9AFA8B3BA8A1}" srcId="{5960D051-3C83-4ED3-8D41-592B60BDFE0E}" destId="{7BEFDCA9-0AC1-46C1-A3C4-058557BB5F06}" srcOrd="3" destOrd="0" parTransId="{DAC39F24-7277-46B7-A9E3-B8E29218025C}" sibTransId="{318DB3D4-AEED-4FA0-8F43-18F4B5C2CCC1}"/>
    <dgm:cxn modelId="{8EA8ACA7-5E53-48A4-9FCB-A46A2AA2BA3D}" srcId="{5960D051-3C83-4ED3-8D41-592B60BDFE0E}" destId="{974725B3-FBB2-49D2-868F-698859DEC335}" srcOrd="0" destOrd="0" parTransId="{B48BE1C6-3AD3-4A07-97F5-A4084B53EF91}" sibTransId="{842DA54D-B566-4184-BF18-E2394C53F96F}"/>
    <dgm:cxn modelId="{CC6E8CCB-1DC1-4E60-B4D6-98DAF8AFE9E3}" srcId="{5960D051-3C83-4ED3-8D41-592B60BDFE0E}" destId="{0A6E680D-D736-4033-8018-785969E95167}" srcOrd="2" destOrd="0" parTransId="{126C4618-A41E-487D-8AB7-A1F9BA006808}" sibTransId="{67E66022-20DE-4F71-AFD2-2C3798EE6108}"/>
    <dgm:cxn modelId="{58A95DDC-177E-4A04-9B6E-0131C3347047}" srcId="{5960D051-3C83-4ED3-8D41-592B60BDFE0E}" destId="{9E04D6CE-54A1-4E6E-91EB-CC11E2CD837E}" srcOrd="4" destOrd="0" parTransId="{13E4CEE3-9545-4E87-BC88-8326F426DED7}" sibTransId="{E1867FC8-CC65-4911-9391-154B04C411CA}"/>
    <dgm:cxn modelId="{F8FB3CE2-C5D0-47B8-83B9-18C863479C94}" type="presOf" srcId="{E617A347-6DE7-43A6-A8DB-1B6A23C358A0}" destId="{BA520B4C-F4D8-46C3-B1B7-D125D2D0E587}" srcOrd="0" destOrd="0" presId="urn:microsoft.com/office/officeart/2005/8/layout/default"/>
    <dgm:cxn modelId="{550DCCE7-7135-47AE-86C9-20BBA3BE7BEF}" type="presOf" srcId="{75C075A5-C799-4E84-BA69-4582C249B693}" destId="{F770977A-FC7C-4DFE-917C-9AE6E0EF2BD1}" srcOrd="0" destOrd="0" presId="urn:microsoft.com/office/officeart/2005/8/layout/default"/>
    <dgm:cxn modelId="{455ADAF1-95FB-45DC-9D67-DCB5F193E782}" type="presOf" srcId="{5960D051-3C83-4ED3-8D41-592B60BDFE0E}" destId="{BCDD30A1-DEBF-4C77-BB92-80DBC1FCC7CE}" srcOrd="0" destOrd="0" presId="urn:microsoft.com/office/officeart/2005/8/layout/default"/>
    <dgm:cxn modelId="{E49D9DFF-0332-459C-8552-092E13B99088}" srcId="{5960D051-3C83-4ED3-8D41-592B60BDFE0E}" destId="{DCDAABD9-75D0-426D-918C-B696757B4EBF}" srcOrd="8" destOrd="0" parTransId="{846F9AA7-F369-4999-B3A7-CF8B14CD4FE6}" sibTransId="{E203DF56-C214-4B65-986D-74FB686FF93D}"/>
    <dgm:cxn modelId="{F806861D-CDB1-4F24-89A1-AB08B3E26393}" type="presParOf" srcId="{BCDD30A1-DEBF-4C77-BB92-80DBC1FCC7CE}" destId="{0C84211B-94DD-42E8-8C93-F2E69D188D12}" srcOrd="0" destOrd="0" presId="urn:microsoft.com/office/officeart/2005/8/layout/default"/>
    <dgm:cxn modelId="{C1A8698C-E6B0-43C4-A01C-BA76A8A4F6DD}" type="presParOf" srcId="{BCDD30A1-DEBF-4C77-BB92-80DBC1FCC7CE}" destId="{7B2C7083-A0B0-4594-B5AE-3ACC35313FB8}" srcOrd="1" destOrd="0" presId="urn:microsoft.com/office/officeart/2005/8/layout/default"/>
    <dgm:cxn modelId="{46D7E646-3876-42B7-BAAF-E190E3C05B4E}" type="presParOf" srcId="{BCDD30A1-DEBF-4C77-BB92-80DBC1FCC7CE}" destId="{BA520B4C-F4D8-46C3-B1B7-D125D2D0E587}" srcOrd="2" destOrd="0" presId="urn:microsoft.com/office/officeart/2005/8/layout/default"/>
    <dgm:cxn modelId="{9BC07A9B-15BB-41EC-9A66-FE3CAED8857A}" type="presParOf" srcId="{BCDD30A1-DEBF-4C77-BB92-80DBC1FCC7CE}" destId="{77D4215A-CBB6-4108-8CFA-C9E4659DC41A}" srcOrd="3" destOrd="0" presId="urn:microsoft.com/office/officeart/2005/8/layout/default"/>
    <dgm:cxn modelId="{98030939-F949-4EEB-9DBB-EDA6E3FF4540}" type="presParOf" srcId="{BCDD30A1-DEBF-4C77-BB92-80DBC1FCC7CE}" destId="{B77A0548-0E0B-4EAF-8BA9-4555CD7561F9}" srcOrd="4" destOrd="0" presId="urn:microsoft.com/office/officeart/2005/8/layout/default"/>
    <dgm:cxn modelId="{03F03AB8-7FD5-4409-8A9F-715BAD0CE4B1}" type="presParOf" srcId="{BCDD30A1-DEBF-4C77-BB92-80DBC1FCC7CE}" destId="{F1F6C89A-81DD-4C23-B921-73BD936B1AE8}" srcOrd="5" destOrd="0" presId="urn:microsoft.com/office/officeart/2005/8/layout/default"/>
    <dgm:cxn modelId="{AF9CFDA6-249C-4B40-B735-E3B8B99A3125}" type="presParOf" srcId="{BCDD30A1-DEBF-4C77-BB92-80DBC1FCC7CE}" destId="{6A1D51D4-40F8-40E6-943E-EAA3123DD7E6}" srcOrd="6" destOrd="0" presId="urn:microsoft.com/office/officeart/2005/8/layout/default"/>
    <dgm:cxn modelId="{D441BA90-2249-439B-986A-1CA5CA7AC66B}" type="presParOf" srcId="{BCDD30A1-DEBF-4C77-BB92-80DBC1FCC7CE}" destId="{129E499A-F4C1-4E5C-B0AD-CE5AA167ACD3}" srcOrd="7" destOrd="0" presId="urn:microsoft.com/office/officeart/2005/8/layout/default"/>
    <dgm:cxn modelId="{420B6E45-EFAB-4D08-AD01-30D13C3163F1}" type="presParOf" srcId="{BCDD30A1-DEBF-4C77-BB92-80DBC1FCC7CE}" destId="{5A506CAB-93F6-43EB-BE72-9C14E736C8BB}" srcOrd="8" destOrd="0" presId="urn:microsoft.com/office/officeart/2005/8/layout/default"/>
    <dgm:cxn modelId="{A32AFE6E-D787-4FB5-8D75-4EC6A26229F4}" type="presParOf" srcId="{BCDD30A1-DEBF-4C77-BB92-80DBC1FCC7CE}" destId="{02D6F26A-8A5B-4CBD-B707-1E62D524A7E1}" srcOrd="9" destOrd="0" presId="urn:microsoft.com/office/officeart/2005/8/layout/default"/>
    <dgm:cxn modelId="{E3F398B4-98F2-469E-8142-1CAE54A80C04}" type="presParOf" srcId="{BCDD30A1-DEBF-4C77-BB92-80DBC1FCC7CE}" destId="{580635FB-B274-4774-97A7-3A9B129D9900}" srcOrd="10" destOrd="0" presId="urn:microsoft.com/office/officeart/2005/8/layout/default"/>
    <dgm:cxn modelId="{78A2DAC8-DFBF-493B-BC75-CEADAEE18BB1}" type="presParOf" srcId="{BCDD30A1-DEBF-4C77-BB92-80DBC1FCC7CE}" destId="{0CCA4951-DAE4-45A2-97DA-46B037611F75}" srcOrd="11" destOrd="0" presId="urn:microsoft.com/office/officeart/2005/8/layout/default"/>
    <dgm:cxn modelId="{6AEA8F4E-17C7-430A-9103-AF98ABCD6352}" type="presParOf" srcId="{BCDD30A1-DEBF-4C77-BB92-80DBC1FCC7CE}" destId="{F770977A-FC7C-4DFE-917C-9AE6E0EF2BD1}" srcOrd="12" destOrd="0" presId="urn:microsoft.com/office/officeart/2005/8/layout/default"/>
    <dgm:cxn modelId="{714BDAF1-3779-4390-8AEC-9E020079F6E0}" type="presParOf" srcId="{BCDD30A1-DEBF-4C77-BB92-80DBC1FCC7CE}" destId="{8E0510DE-B85C-47D9-927F-B010466AC645}" srcOrd="13" destOrd="0" presId="urn:microsoft.com/office/officeart/2005/8/layout/default"/>
    <dgm:cxn modelId="{1E6C71F3-58D8-4AAD-A5AD-175209954C1C}" type="presParOf" srcId="{BCDD30A1-DEBF-4C77-BB92-80DBC1FCC7CE}" destId="{B97902D7-DCDA-4E8A-9555-1D6D68FC803E}" srcOrd="14" destOrd="0" presId="urn:microsoft.com/office/officeart/2005/8/layout/default"/>
    <dgm:cxn modelId="{394EFF8C-DDCC-40FE-98BF-43B84F32B4DA}" type="presParOf" srcId="{BCDD30A1-DEBF-4C77-BB92-80DBC1FCC7CE}" destId="{146BEBF7-BC7C-4EF5-95EC-E7AA856B028C}" srcOrd="15" destOrd="0" presId="urn:microsoft.com/office/officeart/2005/8/layout/default"/>
    <dgm:cxn modelId="{F9A19625-1297-444B-A5C3-64F5B7A27B28}" type="presParOf" srcId="{BCDD30A1-DEBF-4C77-BB92-80DBC1FCC7CE}" destId="{C23DB2FC-1F8F-40CC-94F7-1AE29351A2AF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D207A3-55EC-4445-909C-B43817B87508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7BA2485E-5EC5-45E2-B23C-8F34B43AF759}">
      <dgm:prSet phldrT="[Текст]" phldr="1"/>
      <dgm:spPr/>
      <dgm:t>
        <a:bodyPr/>
        <a:lstStyle/>
        <a:p>
          <a:endParaRPr lang="ru-RU"/>
        </a:p>
      </dgm:t>
    </dgm:pt>
    <dgm:pt modelId="{5E11A449-8996-4FD6-AF1C-8EEDCF5B938D}" type="parTrans" cxnId="{C7535F72-7781-442A-BC6B-243F0BDCE9A5}">
      <dgm:prSet/>
      <dgm:spPr/>
      <dgm:t>
        <a:bodyPr/>
        <a:lstStyle/>
        <a:p>
          <a:endParaRPr lang="ru-RU"/>
        </a:p>
      </dgm:t>
    </dgm:pt>
    <dgm:pt modelId="{16835B5C-8AB4-4563-BA70-485457FE0E47}" type="sibTrans" cxnId="{C7535F72-7781-442A-BC6B-243F0BDCE9A5}">
      <dgm:prSet/>
      <dgm:spPr/>
      <dgm:t>
        <a:bodyPr/>
        <a:lstStyle/>
        <a:p>
          <a:endParaRPr lang="ru-RU"/>
        </a:p>
      </dgm:t>
    </dgm:pt>
    <dgm:pt modelId="{01B4891E-73C7-4879-8E09-A56EF4EF28E3}">
      <dgm:prSet phldrT="[Текст]" phldr="1"/>
      <dgm:spPr/>
      <dgm:t>
        <a:bodyPr/>
        <a:lstStyle/>
        <a:p>
          <a:endParaRPr lang="ru-RU"/>
        </a:p>
      </dgm:t>
    </dgm:pt>
    <dgm:pt modelId="{868834D0-F084-4FD8-9CB7-636AB79A4280}" type="parTrans" cxnId="{6D798021-806B-4016-A302-479716633EBC}">
      <dgm:prSet/>
      <dgm:spPr/>
      <dgm:t>
        <a:bodyPr/>
        <a:lstStyle/>
        <a:p>
          <a:endParaRPr lang="ru-RU"/>
        </a:p>
      </dgm:t>
    </dgm:pt>
    <dgm:pt modelId="{0FF00B6E-3785-4860-B3A7-438C1315D289}" type="sibTrans" cxnId="{6D798021-806B-4016-A302-479716633EBC}">
      <dgm:prSet/>
      <dgm:spPr/>
      <dgm:t>
        <a:bodyPr/>
        <a:lstStyle/>
        <a:p>
          <a:endParaRPr lang="ru-RU"/>
        </a:p>
      </dgm:t>
    </dgm:pt>
    <dgm:pt modelId="{A8510330-2FA5-45FB-821D-D4E34B0FFFF1}">
      <dgm:prSet phldrT="[Текст]" phldr="1"/>
      <dgm:spPr/>
      <dgm:t>
        <a:bodyPr/>
        <a:lstStyle/>
        <a:p>
          <a:endParaRPr lang="ru-RU"/>
        </a:p>
      </dgm:t>
    </dgm:pt>
    <dgm:pt modelId="{E37DF4ED-0F58-4C3E-B492-6DC5534FF2A6}" type="parTrans" cxnId="{D5047F5C-872F-4B76-9090-6EF3B1E513B9}">
      <dgm:prSet/>
      <dgm:spPr/>
      <dgm:t>
        <a:bodyPr/>
        <a:lstStyle/>
        <a:p>
          <a:endParaRPr lang="ru-RU"/>
        </a:p>
      </dgm:t>
    </dgm:pt>
    <dgm:pt modelId="{1265D0C5-F59A-45AA-912C-14CE9A42A888}" type="sibTrans" cxnId="{D5047F5C-872F-4B76-9090-6EF3B1E513B9}">
      <dgm:prSet/>
      <dgm:spPr/>
      <dgm:t>
        <a:bodyPr/>
        <a:lstStyle/>
        <a:p>
          <a:endParaRPr lang="ru-RU"/>
        </a:p>
      </dgm:t>
    </dgm:pt>
    <dgm:pt modelId="{89880B25-240E-4F23-A71A-AC1961F0400B}">
      <dgm:prSet phldrT="[Текст]" phldr="1"/>
      <dgm:spPr/>
      <dgm:t>
        <a:bodyPr/>
        <a:lstStyle/>
        <a:p>
          <a:endParaRPr lang="ru-RU"/>
        </a:p>
      </dgm:t>
    </dgm:pt>
    <dgm:pt modelId="{10BE871F-8C3F-461C-9018-DA5E5A9CA96C}" type="parTrans" cxnId="{FCF01AB1-8D93-45B6-A0A1-E265E27CAE37}">
      <dgm:prSet/>
      <dgm:spPr/>
      <dgm:t>
        <a:bodyPr/>
        <a:lstStyle/>
        <a:p>
          <a:endParaRPr lang="ru-RU"/>
        </a:p>
      </dgm:t>
    </dgm:pt>
    <dgm:pt modelId="{BE5388C2-8F82-4527-AC63-FA0C9CD203A3}" type="sibTrans" cxnId="{FCF01AB1-8D93-45B6-A0A1-E265E27CAE37}">
      <dgm:prSet/>
      <dgm:spPr/>
      <dgm:t>
        <a:bodyPr/>
        <a:lstStyle/>
        <a:p>
          <a:endParaRPr lang="ru-RU"/>
        </a:p>
      </dgm:t>
    </dgm:pt>
    <dgm:pt modelId="{BD9B7973-AA56-48BD-9D83-DFE1981DABC4}">
      <dgm:prSet phldrT="[Текст]" phldr="1"/>
      <dgm:spPr/>
      <dgm:t>
        <a:bodyPr/>
        <a:lstStyle/>
        <a:p>
          <a:endParaRPr lang="ru-RU"/>
        </a:p>
      </dgm:t>
    </dgm:pt>
    <dgm:pt modelId="{4998CA2A-87DA-46FE-8FF4-1C376C487CBF}" type="parTrans" cxnId="{8BC2ACA1-FC71-4D08-8170-12E8EEA40402}">
      <dgm:prSet/>
      <dgm:spPr/>
      <dgm:t>
        <a:bodyPr/>
        <a:lstStyle/>
        <a:p>
          <a:endParaRPr lang="ru-RU"/>
        </a:p>
      </dgm:t>
    </dgm:pt>
    <dgm:pt modelId="{A778F2FF-0E6E-4A62-B018-97057201E99B}" type="sibTrans" cxnId="{8BC2ACA1-FC71-4D08-8170-12E8EEA40402}">
      <dgm:prSet/>
      <dgm:spPr/>
      <dgm:t>
        <a:bodyPr/>
        <a:lstStyle/>
        <a:p>
          <a:endParaRPr lang="ru-RU"/>
        </a:p>
      </dgm:t>
    </dgm:pt>
    <dgm:pt modelId="{4DC35A17-4718-4380-92A2-A99FAF2673C2}" type="pres">
      <dgm:prSet presAssocID="{DED207A3-55EC-4445-909C-B43817B87508}" presName="diagram" presStyleCnt="0">
        <dgm:presLayoutVars>
          <dgm:dir/>
          <dgm:resizeHandles val="exact"/>
        </dgm:presLayoutVars>
      </dgm:prSet>
      <dgm:spPr/>
    </dgm:pt>
    <dgm:pt modelId="{BE43702F-2BAC-4EB3-A372-A02D433A9CB4}" type="pres">
      <dgm:prSet presAssocID="{7BA2485E-5EC5-45E2-B23C-8F34B43AF759}" presName="node" presStyleLbl="node1" presStyleIdx="0" presStyleCnt="5">
        <dgm:presLayoutVars>
          <dgm:bulletEnabled val="1"/>
        </dgm:presLayoutVars>
      </dgm:prSet>
      <dgm:spPr/>
    </dgm:pt>
    <dgm:pt modelId="{798BC0D0-38B0-474D-8012-D8ED33FB1423}" type="pres">
      <dgm:prSet presAssocID="{16835B5C-8AB4-4563-BA70-485457FE0E47}" presName="sibTrans" presStyleCnt="0"/>
      <dgm:spPr/>
    </dgm:pt>
    <dgm:pt modelId="{B15D0C32-BB9A-49F7-B78E-2A26E35ECEE0}" type="pres">
      <dgm:prSet presAssocID="{01B4891E-73C7-4879-8E09-A56EF4EF28E3}" presName="node" presStyleLbl="node1" presStyleIdx="1" presStyleCnt="5">
        <dgm:presLayoutVars>
          <dgm:bulletEnabled val="1"/>
        </dgm:presLayoutVars>
      </dgm:prSet>
      <dgm:spPr/>
    </dgm:pt>
    <dgm:pt modelId="{FF2E3ED8-DE86-4B23-8EBC-DD48078F86D3}" type="pres">
      <dgm:prSet presAssocID="{0FF00B6E-3785-4860-B3A7-438C1315D289}" presName="sibTrans" presStyleCnt="0"/>
      <dgm:spPr/>
    </dgm:pt>
    <dgm:pt modelId="{948E92C3-9139-408E-AF82-648068E93ED5}" type="pres">
      <dgm:prSet presAssocID="{A8510330-2FA5-45FB-821D-D4E34B0FFFF1}" presName="node" presStyleLbl="node1" presStyleIdx="2" presStyleCnt="5">
        <dgm:presLayoutVars>
          <dgm:bulletEnabled val="1"/>
        </dgm:presLayoutVars>
      </dgm:prSet>
      <dgm:spPr/>
    </dgm:pt>
    <dgm:pt modelId="{76C6158C-F4D3-4A50-A9FC-F11F97A32079}" type="pres">
      <dgm:prSet presAssocID="{1265D0C5-F59A-45AA-912C-14CE9A42A888}" presName="sibTrans" presStyleCnt="0"/>
      <dgm:spPr/>
    </dgm:pt>
    <dgm:pt modelId="{B5FB5CF8-17E5-4602-9CCB-A9A7AB968FE9}" type="pres">
      <dgm:prSet presAssocID="{89880B25-240E-4F23-A71A-AC1961F0400B}" presName="node" presStyleLbl="node1" presStyleIdx="3" presStyleCnt="5">
        <dgm:presLayoutVars>
          <dgm:bulletEnabled val="1"/>
        </dgm:presLayoutVars>
      </dgm:prSet>
      <dgm:spPr/>
    </dgm:pt>
    <dgm:pt modelId="{3311E8CC-CF02-4F43-9D78-6C6BC7947A15}" type="pres">
      <dgm:prSet presAssocID="{BE5388C2-8F82-4527-AC63-FA0C9CD203A3}" presName="sibTrans" presStyleCnt="0"/>
      <dgm:spPr/>
    </dgm:pt>
    <dgm:pt modelId="{8BFFF3D5-9365-4403-882B-CFACECA42E79}" type="pres">
      <dgm:prSet presAssocID="{BD9B7973-AA56-48BD-9D83-DFE1981DABC4}" presName="node" presStyleLbl="node1" presStyleIdx="4" presStyleCnt="5">
        <dgm:presLayoutVars>
          <dgm:bulletEnabled val="1"/>
        </dgm:presLayoutVars>
      </dgm:prSet>
      <dgm:spPr/>
    </dgm:pt>
  </dgm:ptLst>
  <dgm:cxnLst>
    <dgm:cxn modelId="{6D798021-806B-4016-A302-479716633EBC}" srcId="{DED207A3-55EC-4445-909C-B43817B87508}" destId="{01B4891E-73C7-4879-8E09-A56EF4EF28E3}" srcOrd="1" destOrd="0" parTransId="{868834D0-F084-4FD8-9CB7-636AB79A4280}" sibTransId="{0FF00B6E-3785-4860-B3A7-438C1315D289}"/>
    <dgm:cxn modelId="{1A1DE739-573C-4DA8-8143-9F9CFB186BFA}" type="presOf" srcId="{A8510330-2FA5-45FB-821D-D4E34B0FFFF1}" destId="{948E92C3-9139-408E-AF82-648068E93ED5}" srcOrd="0" destOrd="0" presId="urn:microsoft.com/office/officeart/2005/8/layout/default"/>
    <dgm:cxn modelId="{D5047F5C-872F-4B76-9090-6EF3B1E513B9}" srcId="{DED207A3-55EC-4445-909C-B43817B87508}" destId="{A8510330-2FA5-45FB-821D-D4E34B0FFFF1}" srcOrd="2" destOrd="0" parTransId="{E37DF4ED-0F58-4C3E-B492-6DC5534FF2A6}" sibTransId="{1265D0C5-F59A-45AA-912C-14CE9A42A888}"/>
    <dgm:cxn modelId="{3B640A43-4C3D-40BF-AFEA-3030B6E8AAE8}" type="presOf" srcId="{7BA2485E-5EC5-45E2-B23C-8F34B43AF759}" destId="{BE43702F-2BAC-4EB3-A372-A02D433A9CB4}" srcOrd="0" destOrd="0" presId="urn:microsoft.com/office/officeart/2005/8/layout/default"/>
    <dgm:cxn modelId="{182B9443-9CBE-4832-AE7B-95C9D8493AB1}" type="presOf" srcId="{DED207A3-55EC-4445-909C-B43817B87508}" destId="{4DC35A17-4718-4380-92A2-A99FAF2673C2}" srcOrd="0" destOrd="0" presId="urn:microsoft.com/office/officeart/2005/8/layout/default"/>
    <dgm:cxn modelId="{C7535F72-7781-442A-BC6B-243F0BDCE9A5}" srcId="{DED207A3-55EC-4445-909C-B43817B87508}" destId="{7BA2485E-5EC5-45E2-B23C-8F34B43AF759}" srcOrd="0" destOrd="0" parTransId="{5E11A449-8996-4FD6-AF1C-8EEDCF5B938D}" sibTransId="{16835B5C-8AB4-4563-BA70-485457FE0E47}"/>
    <dgm:cxn modelId="{7F097C59-BAD9-4B71-ADCC-4E7C04A96ADA}" type="presOf" srcId="{BD9B7973-AA56-48BD-9D83-DFE1981DABC4}" destId="{8BFFF3D5-9365-4403-882B-CFACECA42E79}" srcOrd="0" destOrd="0" presId="urn:microsoft.com/office/officeart/2005/8/layout/default"/>
    <dgm:cxn modelId="{8BC2ACA1-FC71-4D08-8170-12E8EEA40402}" srcId="{DED207A3-55EC-4445-909C-B43817B87508}" destId="{BD9B7973-AA56-48BD-9D83-DFE1981DABC4}" srcOrd="4" destOrd="0" parTransId="{4998CA2A-87DA-46FE-8FF4-1C376C487CBF}" sibTransId="{A778F2FF-0E6E-4A62-B018-97057201E99B}"/>
    <dgm:cxn modelId="{FCF01AB1-8D93-45B6-A0A1-E265E27CAE37}" srcId="{DED207A3-55EC-4445-909C-B43817B87508}" destId="{89880B25-240E-4F23-A71A-AC1961F0400B}" srcOrd="3" destOrd="0" parTransId="{10BE871F-8C3F-461C-9018-DA5E5A9CA96C}" sibTransId="{BE5388C2-8F82-4527-AC63-FA0C9CD203A3}"/>
    <dgm:cxn modelId="{E7B8D6B9-EFB3-4DCC-865E-DB80202F5219}" type="presOf" srcId="{89880B25-240E-4F23-A71A-AC1961F0400B}" destId="{B5FB5CF8-17E5-4602-9CCB-A9A7AB968FE9}" srcOrd="0" destOrd="0" presId="urn:microsoft.com/office/officeart/2005/8/layout/default"/>
    <dgm:cxn modelId="{AEF4D9DA-9E87-4594-8DA3-36C19A71D398}" type="presOf" srcId="{01B4891E-73C7-4879-8E09-A56EF4EF28E3}" destId="{B15D0C32-BB9A-49F7-B78E-2A26E35ECEE0}" srcOrd="0" destOrd="0" presId="urn:microsoft.com/office/officeart/2005/8/layout/default"/>
    <dgm:cxn modelId="{C2E60A61-EA82-44B4-AB16-83263CDF9B94}" type="presParOf" srcId="{4DC35A17-4718-4380-92A2-A99FAF2673C2}" destId="{BE43702F-2BAC-4EB3-A372-A02D433A9CB4}" srcOrd="0" destOrd="0" presId="urn:microsoft.com/office/officeart/2005/8/layout/default"/>
    <dgm:cxn modelId="{B8DBE657-282E-4D8A-877E-F58ACAE9778D}" type="presParOf" srcId="{4DC35A17-4718-4380-92A2-A99FAF2673C2}" destId="{798BC0D0-38B0-474D-8012-D8ED33FB1423}" srcOrd="1" destOrd="0" presId="urn:microsoft.com/office/officeart/2005/8/layout/default"/>
    <dgm:cxn modelId="{C638F9D4-AD46-4C56-9825-BF016EA7295E}" type="presParOf" srcId="{4DC35A17-4718-4380-92A2-A99FAF2673C2}" destId="{B15D0C32-BB9A-49F7-B78E-2A26E35ECEE0}" srcOrd="2" destOrd="0" presId="urn:microsoft.com/office/officeart/2005/8/layout/default"/>
    <dgm:cxn modelId="{065E1015-3AB3-4831-9CC2-B87DBC10CDB1}" type="presParOf" srcId="{4DC35A17-4718-4380-92A2-A99FAF2673C2}" destId="{FF2E3ED8-DE86-4B23-8EBC-DD48078F86D3}" srcOrd="3" destOrd="0" presId="urn:microsoft.com/office/officeart/2005/8/layout/default"/>
    <dgm:cxn modelId="{FB9F695F-5FC6-47A6-9949-B40CAD8063EA}" type="presParOf" srcId="{4DC35A17-4718-4380-92A2-A99FAF2673C2}" destId="{948E92C3-9139-408E-AF82-648068E93ED5}" srcOrd="4" destOrd="0" presId="urn:microsoft.com/office/officeart/2005/8/layout/default"/>
    <dgm:cxn modelId="{F372DA28-087A-4A1F-9295-CDB486AD2949}" type="presParOf" srcId="{4DC35A17-4718-4380-92A2-A99FAF2673C2}" destId="{76C6158C-F4D3-4A50-A9FC-F11F97A32079}" srcOrd="5" destOrd="0" presId="urn:microsoft.com/office/officeart/2005/8/layout/default"/>
    <dgm:cxn modelId="{0B8EFA52-47F8-44BF-A538-A243B562834B}" type="presParOf" srcId="{4DC35A17-4718-4380-92A2-A99FAF2673C2}" destId="{B5FB5CF8-17E5-4602-9CCB-A9A7AB968FE9}" srcOrd="6" destOrd="0" presId="urn:microsoft.com/office/officeart/2005/8/layout/default"/>
    <dgm:cxn modelId="{FC2C804F-2770-408D-85CB-18BE4A9838E6}" type="presParOf" srcId="{4DC35A17-4718-4380-92A2-A99FAF2673C2}" destId="{3311E8CC-CF02-4F43-9D78-6C6BC7947A15}" srcOrd="7" destOrd="0" presId="urn:microsoft.com/office/officeart/2005/8/layout/default"/>
    <dgm:cxn modelId="{370436A6-B508-40FC-A96D-94BE42E0B3A5}" type="presParOf" srcId="{4DC35A17-4718-4380-92A2-A99FAF2673C2}" destId="{8BFFF3D5-9365-4403-882B-CFACECA42E7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78F2E0-A143-4117-AD55-4E7B0C4EF76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0"/>
      <dgm:spPr/>
    </dgm:pt>
    <dgm:pt modelId="{437CD74F-14E4-4C61-9EF4-4B01E606F218}">
      <dgm:prSet phldrT="[Текст]" phldr="1"/>
      <dgm:spPr/>
      <dgm:t>
        <a:bodyPr/>
        <a:lstStyle/>
        <a:p>
          <a:endParaRPr lang="ru-RU"/>
        </a:p>
      </dgm:t>
    </dgm:pt>
    <dgm:pt modelId="{B559E102-388C-4084-B00B-0F523AAF9CA8}" type="parTrans" cxnId="{8FF5C1F7-D58D-490B-9E1B-637C76F9ADF6}">
      <dgm:prSet/>
      <dgm:spPr/>
      <dgm:t>
        <a:bodyPr/>
        <a:lstStyle/>
        <a:p>
          <a:endParaRPr lang="ru-RU"/>
        </a:p>
      </dgm:t>
    </dgm:pt>
    <dgm:pt modelId="{F0C6821E-CFA5-4967-8B47-2D3A845DA90A}" type="sibTrans" cxnId="{8FF5C1F7-D58D-490B-9E1B-637C76F9ADF6}">
      <dgm:prSet/>
      <dgm:spPr/>
      <dgm:t>
        <a:bodyPr/>
        <a:lstStyle/>
        <a:p>
          <a:endParaRPr lang="ru-RU"/>
        </a:p>
      </dgm:t>
    </dgm:pt>
    <dgm:pt modelId="{27042B35-FBB0-429E-B086-8990E61644DE}">
      <dgm:prSet phldrT="[Текст]" phldr="1"/>
      <dgm:spPr/>
      <dgm:t>
        <a:bodyPr/>
        <a:lstStyle/>
        <a:p>
          <a:endParaRPr lang="ru-RU"/>
        </a:p>
      </dgm:t>
    </dgm:pt>
    <dgm:pt modelId="{D150DB33-47C7-47CB-AC7F-C5280DC777FA}" type="parTrans" cxnId="{E5D2CABC-C3C8-45B1-B108-44712756E5A1}">
      <dgm:prSet/>
      <dgm:spPr/>
      <dgm:t>
        <a:bodyPr/>
        <a:lstStyle/>
        <a:p>
          <a:endParaRPr lang="ru-RU"/>
        </a:p>
      </dgm:t>
    </dgm:pt>
    <dgm:pt modelId="{ADF5D27C-4786-4248-BE9E-5394B51E9A19}" type="sibTrans" cxnId="{E5D2CABC-C3C8-45B1-B108-44712756E5A1}">
      <dgm:prSet/>
      <dgm:spPr/>
      <dgm:t>
        <a:bodyPr/>
        <a:lstStyle/>
        <a:p>
          <a:endParaRPr lang="ru-RU"/>
        </a:p>
      </dgm:t>
    </dgm:pt>
    <dgm:pt modelId="{4BD13C62-ACAD-4045-83F7-1D04B8BD1E23}">
      <dgm:prSet phldrT="[Текст]" phldr="1"/>
      <dgm:spPr/>
      <dgm:t>
        <a:bodyPr/>
        <a:lstStyle/>
        <a:p>
          <a:endParaRPr lang="ru-RU"/>
        </a:p>
      </dgm:t>
    </dgm:pt>
    <dgm:pt modelId="{959C6B71-6AE7-44BE-9237-871F30EA868B}" type="parTrans" cxnId="{957CA160-8BDF-4543-8E57-17F5AF20B697}">
      <dgm:prSet/>
      <dgm:spPr/>
      <dgm:t>
        <a:bodyPr/>
        <a:lstStyle/>
        <a:p>
          <a:endParaRPr lang="ru-RU"/>
        </a:p>
      </dgm:t>
    </dgm:pt>
    <dgm:pt modelId="{21E8564A-CA46-4EB7-8010-5CD089CF8283}" type="sibTrans" cxnId="{957CA160-8BDF-4543-8E57-17F5AF20B697}">
      <dgm:prSet/>
      <dgm:spPr/>
      <dgm:t>
        <a:bodyPr/>
        <a:lstStyle/>
        <a:p>
          <a:endParaRPr lang="ru-RU"/>
        </a:p>
      </dgm:t>
    </dgm:pt>
    <dgm:pt modelId="{845C1008-C815-413A-AD45-D336255D55AF}" type="pres">
      <dgm:prSet presAssocID="{C478F2E0-A143-4117-AD55-4E7B0C4EF76E}" presName="linearFlow" presStyleCnt="0">
        <dgm:presLayoutVars>
          <dgm:dir/>
          <dgm:resizeHandles val="exact"/>
        </dgm:presLayoutVars>
      </dgm:prSet>
      <dgm:spPr/>
    </dgm:pt>
    <dgm:pt modelId="{62CDF6C4-BF15-4580-8F7A-F80AADDEF476}" type="pres">
      <dgm:prSet presAssocID="{437CD74F-14E4-4C61-9EF4-4B01E606F218}" presName="composite" presStyleCnt="0"/>
      <dgm:spPr/>
    </dgm:pt>
    <dgm:pt modelId="{9EE8D728-2711-45CD-BF96-2E5D3B05B881}" type="pres">
      <dgm:prSet presAssocID="{437CD74F-14E4-4C61-9EF4-4B01E606F218}" presName="imgShp" presStyleLbl="fgImgPlace1" presStyleIdx="0" presStyleCnt="3"/>
      <dgm:spPr/>
    </dgm:pt>
    <dgm:pt modelId="{DFE6AFFA-A605-4A80-9816-B42C54BFA2EC}" type="pres">
      <dgm:prSet presAssocID="{437CD74F-14E4-4C61-9EF4-4B01E606F218}" presName="txShp" presStyleLbl="node1" presStyleIdx="0" presStyleCnt="3">
        <dgm:presLayoutVars>
          <dgm:bulletEnabled val="1"/>
        </dgm:presLayoutVars>
      </dgm:prSet>
      <dgm:spPr/>
    </dgm:pt>
    <dgm:pt modelId="{81922089-265E-4B77-AEE0-9059AA47490F}" type="pres">
      <dgm:prSet presAssocID="{F0C6821E-CFA5-4967-8B47-2D3A845DA90A}" presName="spacing" presStyleCnt="0"/>
      <dgm:spPr/>
    </dgm:pt>
    <dgm:pt modelId="{D3543767-947A-47A1-9310-2F8333E5A4DF}" type="pres">
      <dgm:prSet presAssocID="{27042B35-FBB0-429E-B086-8990E61644DE}" presName="composite" presStyleCnt="0"/>
      <dgm:spPr/>
    </dgm:pt>
    <dgm:pt modelId="{6BDE0088-DC97-4B71-882F-009DDEC60F53}" type="pres">
      <dgm:prSet presAssocID="{27042B35-FBB0-429E-B086-8990E61644DE}" presName="imgShp" presStyleLbl="fgImgPlace1" presStyleIdx="1" presStyleCnt="3"/>
      <dgm:spPr/>
    </dgm:pt>
    <dgm:pt modelId="{697CA657-7D37-4146-B935-4457CD12AF83}" type="pres">
      <dgm:prSet presAssocID="{27042B35-FBB0-429E-B086-8990E61644DE}" presName="txShp" presStyleLbl="node1" presStyleIdx="1" presStyleCnt="3">
        <dgm:presLayoutVars>
          <dgm:bulletEnabled val="1"/>
        </dgm:presLayoutVars>
      </dgm:prSet>
      <dgm:spPr/>
    </dgm:pt>
    <dgm:pt modelId="{026B75C0-370E-4B1B-BD89-23F9ADC32712}" type="pres">
      <dgm:prSet presAssocID="{ADF5D27C-4786-4248-BE9E-5394B51E9A19}" presName="spacing" presStyleCnt="0"/>
      <dgm:spPr/>
    </dgm:pt>
    <dgm:pt modelId="{0788ADDB-DE62-49D4-9D0B-268C3BB61A01}" type="pres">
      <dgm:prSet presAssocID="{4BD13C62-ACAD-4045-83F7-1D04B8BD1E23}" presName="composite" presStyleCnt="0"/>
      <dgm:spPr/>
    </dgm:pt>
    <dgm:pt modelId="{62CC08D8-6CBA-43D2-BFBD-5C4B6A0B6D7F}" type="pres">
      <dgm:prSet presAssocID="{4BD13C62-ACAD-4045-83F7-1D04B8BD1E23}" presName="imgShp" presStyleLbl="fgImgPlace1" presStyleIdx="2" presStyleCnt="3"/>
      <dgm:spPr/>
    </dgm:pt>
    <dgm:pt modelId="{EA802726-3AE9-4C68-BB48-F9B496F3D74C}" type="pres">
      <dgm:prSet presAssocID="{4BD13C62-ACAD-4045-83F7-1D04B8BD1E23}" presName="txShp" presStyleLbl="node1" presStyleIdx="2" presStyleCnt="3">
        <dgm:presLayoutVars>
          <dgm:bulletEnabled val="1"/>
        </dgm:presLayoutVars>
      </dgm:prSet>
      <dgm:spPr/>
    </dgm:pt>
  </dgm:ptLst>
  <dgm:cxnLst>
    <dgm:cxn modelId="{A0C29F0B-77D6-40B2-8AF1-2949E2F7BF34}" type="presOf" srcId="{C478F2E0-A143-4117-AD55-4E7B0C4EF76E}" destId="{845C1008-C815-413A-AD45-D336255D55AF}" srcOrd="0" destOrd="0" presId="urn:microsoft.com/office/officeart/2005/8/layout/vList3"/>
    <dgm:cxn modelId="{4FAE8213-7BED-491A-8D8A-3A4DE183F543}" type="presOf" srcId="{27042B35-FBB0-429E-B086-8990E61644DE}" destId="{697CA657-7D37-4146-B935-4457CD12AF83}" srcOrd="0" destOrd="0" presId="urn:microsoft.com/office/officeart/2005/8/layout/vList3"/>
    <dgm:cxn modelId="{A2FFE729-A21A-4ACA-B290-7B2EE5DFB0E6}" type="presOf" srcId="{437CD74F-14E4-4C61-9EF4-4B01E606F218}" destId="{DFE6AFFA-A605-4A80-9816-B42C54BFA2EC}" srcOrd="0" destOrd="0" presId="urn:microsoft.com/office/officeart/2005/8/layout/vList3"/>
    <dgm:cxn modelId="{957CA160-8BDF-4543-8E57-17F5AF20B697}" srcId="{C478F2E0-A143-4117-AD55-4E7B0C4EF76E}" destId="{4BD13C62-ACAD-4045-83F7-1D04B8BD1E23}" srcOrd="2" destOrd="0" parTransId="{959C6B71-6AE7-44BE-9237-871F30EA868B}" sibTransId="{21E8564A-CA46-4EB7-8010-5CD089CF8283}"/>
    <dgm:cxn modelId="{FBAD516A-B0CB-4158-BBB7-D04844A7A2A6}" type="presOf" srcId="{4BD13C62-ACAD-4045-83F7-1D04B8BD1E23}" destId="{EA802726-3AE9-4C68-BB48-F9B496F3D74C}" srcOrd="0" destOrd="0" presId="urn:microsoft.com/office/officeart/2005/8/layout/vList3"/>
    <dgm:cxn modelId="{E5D2CABC-C3C8-45B1-B108-44712756E5A1}" srcId="{C478F2E0-A143-4117-AD55-4E7B0C4EF76E}" destId="{27042B35-FBB0-429E-B086-8990E61644DE}" srcOrd="1" destOrd="0" parTransId="{D150DB33-47C7-47CB-AC7F-C5280DC777FA}" sibTransId="{ADF5D27C-4786-4248-BE9E-5394B51E9A19}"/>
    <dgm:cxn modelId="{8FF5C1F7-D58D-490B-9E1B-637C76F9ADF6}" srcId="{C478F2E0-A143-4117-AD55-4E7B0C4EF76E}" destId="{437CD74F-14E4-4C61-9EF4-4B01E606F218}" srcOrd="0" destOrd="0" parTransId="{B559E102-388C-4084-B00B-0F523AAF9CA8}" sibTransId="{F0C6821E-CFA5-4967-8B47-2D3A845DA90A}"/>
    <dgm:cxn modelId="{C47045FB-0B70-4F3F-879F-BBE6BFBB4D6B}" type="presParOf" srcId="{845C1008-C815-413A-AD45-D336255D55AF}" destId="{62CDF6C4-BF15-4580-8F7A-F80AADDEF476}" srcOrd="0" destOrd="0" presId="urn:microsoft.com/office/officeart/2005/8/layout/vList3"/>
    <dgm:cxn modelId="{BFF10BD3-146D-4C03-8D66-801F5CF0F6AC}" type="presParOf" srcId="{62CDF6C4-BF15-4580-8F7A-F80AADDEF476}" destId="{9EE8D728-2711-45CD-BF96-2E5D3B05B881}" srcOrd="0" destOrd="0" presId="urn:microsoft.com/office/officeart/2005/8/layout/vList3"/>
    <dgm:cxn modelId="{DE2E8801-EECA-451F-B2D3-07EA9638215F}" type="presParOf" srcId="{62CDF6C4-BF15-4580-8F7A-F80AADDEF476}" destId="{DFE6AFFA-A605-4A80-9816-B42C54BFA2EC}" srcOrd="1" destOrd="0" presId="urn:microsoft.com/office/officeart/2005/8/layout/vList3"/>
    <dgm:cxn modelId="{803E41E5-8FC8-435E-8A8C-81DD93EFC25F}" type="presParOf" srcId="{845C1008-C815-413A-AD45-D336255D55AF}" destId="{81922089-265E-4B77-AEE0-9059AA47490F}" srcOrd="1" destOrd="0" presId="urn:microsoft.com/office/officeart/2005/8/layout/vList3"/>
    <dgm:cxn modelId="{1B33A46F-5898-43E0-929E-7FC5ED93C6AB}" type="presParOf" srcId="{845C1008-C815-413A-AD45-D336255D55AF}" destId="{D3543767-947A-47A1-9310-2F8333E5A4DF}" srcOrd="2" destOrd="0" presId="urn:microsoft.com/office/officeart/2005/8/layout/vList3"/>
    <dgm:cxn modelId="{DDD4BFAF-883E-4B7E-AD96-2957A3F0FD0D}" type="presParOf" srcId="{D3543767-947A-47A1-9310-2F8333E5A4DF}" destId="{6BDE0088-DC97-4B71-882F-009DDEC60F53}" srcOrd="0" destOrd="0" presId="urn:microsoft.com/office/officeart/2005/8/layout/vList3"/>
    <dgm:cxn modelId="{37003896-42E1-48CF-8C67-D642615918C3}" type="presParOf" srcId="{D3543767-947A-47A1-9310-2F8333E5A4DF}" destId="{697CA657-7D37-4146-B935-4457CD12AF83}" srcOrd="1" destOrd="0" presId="urn:microsoft.com/office/officeart/2005/8/layout/vList3"/>
    <dgm:cxn modelId="{89148F6C-C3E5-4ED6-90AF-3C60A02ABC69}" type="presParOf" srcId="{845C1008-C815-413A-AD45-D336255D55AF}" destId="{026B75C0-370E-4B1B-BD89-23F9ADC32712}" srcOrd="3" destOrd="0" presId="urn:microsoft.com/office/officeart/2005/8/layout/vList3"/>
    <dgm:cxn modelId="{B525244A-3B5E-4AAD-B51C-8CC4BC9D4ED0}" type="presParOf" srcId="{845C1008-C815-413A-AD45-D336255D55AF}" destId="{0788ADDB-DE62-49D4-9D0B-268C3BB61A01}" srcOrd="4" destOrd="0" presId="urn:microsoft.com/office/officeart/2005/8/layout/vList3"/>
    <dgm:cxn modelId="{F70A0995-350D-410B-9297-CD34200E7A5B}" type="presParOf" srcId="{0788ADDB-DE62-49D4-9D0B-268C3BB61A01}" destId="{62CC08D8-6CBA-43D2-BFBD-5C4B6A0B6D7F}" srcOrd="0" destOrd="0" presId="urn:microsoft.com/office/officeart/2005/8/layout/vList3"/>
    <dgm:cxn modelId="{67705EA2-8BE4-4319-A109-C6AAC54213BA}" type="presParOf" srcId="{0788ADDB-DE62-49D4-9D0B-268C3BB61A01}" destId="{EA802726-3AE9-4C68-BB48-F9B496F3D74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67181E-0F48-4B61-B516-41C244A0FB12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6BCD31B-62BE-410B-99AE-4A88E6E5BA49}">
      <dgm:prSet phldrT="[Текст]" custT="1"/>
      <dgm:spPr/>
      <dgm:t>
        <a:bodyPr/>
        <a:lstStyle/>
        <a:p>
          <a:r>
            <a:rPr lang="uk-UA" sz="3600" dirty="0"/>
            <a:t>про дружбу</a:t>
          </a:r>
          <a:endParaRPr lang="ru-RU" sz="3600" dirty="0"/>
        </a:p>
      </dgm:t>
    </dgm:pt>
    <dgm:pt modelId="{B18B13B1-E378-4652-A7AB-5909E29513F0}" type="parTrans" cxnId="{7C9A5FDD-23E1-4FB0-AE3B-8357ACC1A72A}">
      <dgm:prSet/>
      <dgm:spPr/>
      <dgm:t>
        <a:bodyPr/>
        <a:lstStyle/>
        <a:p>
          <a:endParaRPr lang="ru-RU"/>
        </a:p>
      </dgm:t>
    </dgm:pt>
    <dgm:pt modelId="{21809113-0AF6-4566-879F-77F3A8F032B2}" type="sibTrans" cxnId="{7C9A5FDD-23E1-4FB0-AE3B-8357ACC1A72A}">
      <dgm:prSet/>
      <dgm:spPr/>
      <dgm:t>
        <a:bodyPr/>
        <a:lstStyle/>
        <a:p>
          <a:endParaRPr lang="ru-RU"/>
        </a:p>
      </dgm:t>
    </dgm:pt>
    <dgm:pt modelId="{1928F1CC-CABD-4081-8C55-AFC97385B9C4}">
      <dgm:prSet phldrT="[Текст]" custT="1"/>
      <dgm:spPr/>
      <dgm:t>
        <a:bodyPr/>
        <a:lstStyle/>
        <a:p>
          <a:r>
            <a:rPr lang="uk-UA" sz="3600" dirty="0"/>
            <a:t>про знання</a:t>
          </a:r>
          <a:endParaRPr lang="ru-RU" sz="3600" dirty="0"/>
        </a:p>
      </dgm:t>
    </dgm:pt>
    <dgm:pt modelId="{31212787-6BBF-4574-820B-F56AA93535AC}" type="parTrans" cxnId="{BD170C5C-3A2D-4B0D-8C45-EBAB35F0B6CD}">
      <dgm:prSet/>
      <dgm:spPr/>
      <dgm:t>
        <a:bodyPr/>
        <a:lstStyle/>
        <a:p>
          <a:endParaRPr lang="ru-RU"/>
        </a:p>
      </dgm:t>
    </dgm:pt>
    <dgm:pt modelId="{88213D90-74EC-4935-B40E-6427BA45AF6E}" type="sibTrans" cxnId="{BD170C5C-3A2D-4B0D-8C45-EBAB35F0B6CD}">
      <dgm:prSet/>
      <dgm:spPr/>
      <dgm:t>
        <a:bodyPr/>
        <a:lstStyle/>
        <a:p>
          <a:endParaRPr lang="ru-RU"/>
        </a:p>
      </dgm:t>
    </dgm:pt>
    <dgm:pt modelId="{3B771DA7-674B-47DA-9BD5-C69941317A34}">
      <dgm:prSet phldrT="[Текст]" custT="1"/>
      <dgm:spPr/>
      <dgm:t>
        <a:bodyPr/>
        <a:lstStyle/>
        <a:p>
          <a:r>
            <a:rPr lang="uk-UA" sz="3600" dirty="0"/>
            <a:t>про ставлення до родини</a:t>
          </a:r>
          <a:endParaRPr lang="ru-RU" sz="3600" dirty="0"/>
        </a:p>
      </dgm:t>
    </dgm:pt>
    <dgm:pt modelId="{4B0E8F02-7CEE-4349-9D73-29F2091FB0A1}" type="parTrans" cxnId="{59EB27FB-32F3-4111-A5B2-19CA7624BCF8}">
      <dgm:prSet/>
      <dgm:spPr/>
      <dgm:t>
        <a:bodyPr/>
        <a:lstStyle/>
        <a:p>
          <a:endParaRPr lang="ru-RU"/>
        </a:p>
      </dgm:t>
    </dgm:pt>
    <dgm:pt modelId="{49280A70-6642-4E82-A3BD-7D5626292556}" type="sibTrans" cxnId="{59EB27FB-32F3-4111-A5B2-19CA7624BCF8}">
      <dgm:prSet/>
      <dgm:spPr/>
      <dgm:t>
        <a:bodyPr/>
        <a:lstStyle/>
        <a:p>
          <a:endParaRPr lang="ru-RU"/>
        </a:p>
      </dgm:t>
    </dgm:pt>
    <dgm:pt modelId="{838CD04E-BE52-4954-AB97-786845570283}">
      <dgm:prSet custT="1"/>
      <dgm:spPr/>
      <dgm:t>
        <a:bodyPr/>
        <a:lstStyle/>
        <a:p>
          <a:r>
            <a:rPr lang="uk-UA" sz="3600" dirty="0"/>
            <a:t>про слово</a:t>
          </a:r>
          <a:endParaRPr lang="ru-RU" sz="3600" dirty="0"/>
        </a:p>
      </dgm:t>
    </dgm:pt>
    <dgm:pt modelId="{D508B142-0883-41A7-9DE2-716A523123E8}" type="parTrans" cxnId="{E0C5D5D6-05B9-4AF2-87EB-EA65E7BA62E3}">
      <dgm:prSet/>
      <dgm:spPr/>
      <dgm:t>
        <a:bodyPr/>
        <a:lstStyle/>
        <a:p>
          <a:endParaRPr lang="ru-RU"/>
        </a:p>
      </dgm:t>
    </dgm:pt>
    <dgm:pt modelId="{67DE475E-2502-4169-9B6A-2AB675DD3027}" type="sibTrans" cxnId="{E0C5D5D6-05B9-4AF2-87EB-EA65E7BA62E3}">
      <dgm:prSet/>
      <dgm:spPr/>
      <dgm:t>
        <a:bodyPr/>
        <a:lstStyle/>
        <a:p>
          <a:endParaRPr lang="ru-RU"/>
        </a:p>
      </dgm:t>
    </dgm:pt>
    <dgm:pt modelId="{2C18819C-0B56-43B2-AFEC-46196314DAC3}">
      <dgm:prSet custT="1"/>
      <dgm:spPr/>
      <dgm:t>
        <a:bodyPr/>
        <a:lstStyle/>
        <a:p>
          <a:r>
            <a:rPr lang="uk-UA" sz="3600" dirty="0"/>
            <a:t>про риси характеру</a:t>
          </a:r>
          <a:endParaRPr lang="ru-RU" sz="3600" dirty="0"/>
        </a:p>
      </dgm:t>
    </dgm:pt>
    <dgm:pt modelId="{1C533909-2E86-4B53-B1BC-36507D1A9BF8}" type="parTrans" cxnId="{EB9CCA18-F815-4389-9664-83D79C7BCDDD}">
      <dgm:prSet/>
      <dgm:spPr/>
      <dgm:t>
        <a:bodyPr/>
        <a:lstStyle/>
        <a:p>
          <a:endParaRPr lang="ru-RU"/>
        </a:p>
      </dgm:t>
    </dgm:pt>
    <dgm:pt modelId="{FC3DB74A-03E6-49C7-8506-599AB9F3A914}" type="sibTrans" cxnId="{EB9CCA18-F815-4389-9664-83D79C7BCDDD}">
      <dgm:prSet/>
      <dgm:spPr/>
      <dgm:t>
        <a:bodyPr/>
        <a:lstStyle/>
        <a:p>
          <a:endParaRPr lang="ru-RU"/>
        </a:p>
      </dgm:t>
    </dgm:pt>
    <dgm:pt modelId="{039B732A-8BCB-41A9-81AE-56832420C0A8}">
      <dgm:prSet custT="1"/>
      <dgm:spPr/>
      <dgm:t>
        <a:bodyPr/>
        <a:lstStyle/>
        <a:p>
          <a:r>
            <a:rPr lang="uk-UA" sz="3600"/>
            <a:t>Про </a:t>
          </a:r>
          <a:r>
            <a:rPr lang="uk-UA" sz="3600" dirty="0"/>
            <a:t>різні обставини життя</a:t>
          </a:r>
          <a:endParaRPr lang="ru-RU" sz="3600" dirty="0"/>
        </a:p>
      </dgm:t>
    </dgm:pt>
    <dgm:pt modelId="{521F1101-62C5-4986-A0A8-E4597E877A60}" type="parTrans" cxnId="{25797507-F198-4AE1-8F1F-962B5F763C0A}">
      <dgm:prSet/>
      <dgm:spPr/>
      <dgm:t>
        <a:bodyPr/>
        <a:lstStyle/>
        <a:p>
          <a:endParaRPr lang="ru-RU"/>
        </a:p>
      </dgm:t>
    </dgm:pt>
    <dgm:pt modelId="{14350560-E481-48C1-BF61-CB3DA1FEA9E7}" type="sibTrans" cxnId="{25797507-F198-4AE1-8F1F-962B5F763C0A}">
      <dgm:prSet/>
      <dgm:spPr/>
      <dgm:t>
        <a:bodyPr/>
        <a:lstStyle/>
        <a:p>
          <a:endParaRPr lang="ru-RU"/>
        </a:p>
      </dgm:t>
    </dgm:pt>
    <dgm:pt modelId="{F8EEA19E-B027-4EAF-B918-DB8D8F6CF3C9}" type="pres">
      <dgm:prSet presAssocID="{7B67181E-0F48-4B61-B516-41C244A0FB12}" presName="linear" presStyleCnt="0">
        <dgm:presLayoutVars>
          <dgm:dir/>
          <dgm:animLvl val="lvl"/>
          <dgm:resizeHandles val="exact"/>
        </dgm:presLayoutVars>
      </dgm:prSet>
      <dgm:spPr/>
    </dgm:pt>
    <dgm:pt modelId="{61B94B66-77B8-41CE-BAA3-920F59C08A13}" type="pres">
      <dgm:prSet presAssocID="{16BCD31B-62BE-410B-99AE-4A88E6E5BA49}" presName="parentLin" presStyleCnt="0"/>
      <dgm:spPr/>
    </dgm:pt>
    <dgm:pt modelId="{1F583BF3-4A5E-4C4D-808D-1709C517BBC3}" type="pres">
      <dgm:prSet presAssocID="{16BCD31B-62BE-410B-99AE-4A88E6E5BA49}" presName="parentLeftMargin" presStyleLbl="node1" presStyleIdx="0" presStyleCnt="6"/>
      <dgm:spPr/>
    </dgm:pt>
    <dgm:pt modelId="{DDCD2682-8C51-497B-A1BF-908209668D8E}" type="pres">
      <dgm:prSet presAssocID="{16BCD31B-62BE-410B-99AE-4A88E6E5BA49}" presName="parentText" presStyleLbl="node1" presStyleIdx="0" presStyleCnt="6" custLinFactNeighborX="2564" custLinFactNeighborY="1931">
        <dgm:presLayoutVars>
          <dgm:chMax val="0"/>
          <dgm:bulletEnabled val="1"/>
        </dgm:presLayoutVars>
      </dgm:prSet>
      <dgm:spPr/>
    </dgm:pt>
    <dgm:pt modelId="{35FC653A-8467-481A-9C5C-EA7BC5D49DDD}" type="pres">
      <dgm:prSet presAssocID="{16BCD31B-62BE-410B-99AE-4A88E6E5BA49}" presName="negativeSpace" presStyleCnt="0"/>
      <dgm:spPr/>
    </dgm:pt>
    <dgm:pt modelId="{2CFD5D96-5B82-4697-9E61-F3A858C23056}" type="pres">
      <dgm:prSet presAssocID="{16BCD31B-62BE-410B-99AE-4A88E6E5BA49}" presName="childText" presStyleLbl="conFgAcc1" presStyleIdx="0" presStyleCnt="6">
        <dgm:presLayoutVars>
          <dgm:bulletEnabled val="1"/>
        </dgm:presLayoutVars>
      </dgm:prSet>
      <dgm:spPr/>
    </dgm:pt>
    <dgm:pt modelId="{0F68A8D5-D74B-400D-AD74-9C522F46F6ED}" type="pres">
      <dgm:prSet presAssocID="{21809113-0AF6-4566-879F-77F3A8F032B2}" presName="spaceBetweenRectangles" presStyleCnt="0"/>
      <dgm:spPr/>
    </dgm:pt>
    <dgm:pt modelId="{F1A5400F-5D8E-445D-B5C6-438ED5366CBD}" type="pres">
      <dgm:prSet presAssocID="{1928F1CC-CABD-4081-8C55-AFC97385B9C4}" presName="parentLin" presStyleCnt="0"/>
      <dgm:spPr/>
    </dgm:pt>
    <dgm:pt modelId="{DE48F835-3AA5-4A90-9E99-58DCE7E7EB20}" type="pres">
      <dgm:prSet presAssocID="{1928F1CC-CABD-4081-8C55-AFC97385B9C4}" presName="parentLeftMargin" presStyleLbl="node1" presStyleIdx="0" presStyleCnt="6"/>
      <dgm:spPr/>
    </dgm:pt>
    <dgm:pt modelId="{F5BE3646-58F2-473D-BF5D-8A659B52C659}" type="pres">
      <dgm:prSet presAssocID="{1928F1CC-CABD-4081-8C55-AFC97385B9C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421E8EB-8537-4022-B255-1F8E31E7E076}" type="pres">
      <dgm:prSet presAssocID="{1928F1CC-CABD-4081-8C55-AFC97385B9C4}" presName="negativeSpace" presStyleCnt="0"/>
      <dgm:spPr/>
    </dgm:pt>
    <dgm:pt modelId="{C70BA606-7673-4FEF-931B-DFE77A5000F6}" type="pres">
      <dgm:prSet presAssocID="{1928F1CC-CABD-4081-8C55-AFC97385B9C4}" presName="childText" presStyleLbl="conFgAcc1" presStyleIdx="1" presStyleCnt="6">
        <dgm:presLayoutVars>
          <dgm:bulletEnabled val="1"/>
        </dgm:presLayoutVars>
      </dgm:prSet>
      <dgm:spPr/>
    </dgm:pt>
    <dgm:pt modelId="{53672804-AF01-48B8-8C49-F6E81B55EA48}" type="pres">
      <dgm:prSet presAssocID="{88213D90-74EC-4935-B40E-6427BA45AF6E}" presName="spaceBetweenRectangles" presStyleCnt="0"/>
      <dgm:spPr/>
    </dgm:pt>
    <dgm:pt modelId="{B79D2D33-BE7C-4706-AA90-799032CD1517}" type="pres">
      <dgm:prSet presAssocID="{838CD04E-BE52-4954-AB97-786845570283}" presName="parentLin" presStyleCnt="0"/>
      <dgm:spPr/>
    </dgm:pt>
    <dgm:pt modelId="{C706D72E-E0BC-437A-97ED-CB967C6150E1}" type="pres">
      <dgm:prSet presAssocID="{838CD04E-BE52-4954-AB97-786845570283}" presName="parentLeftMargin" presStyleLbl="node1" presStyleIdx="1" presStyleCnt="6"/>
      <dgm:spPr/>
    </dgm:pt>
    <dgm:pt modelId="{E9325A62-E5CB-4B72-AB12-109737DF125F}" type="pres">
      <dgm:prSet presAssocID="{838CD04E-BE52-4954-AB97-78684557028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E8C6D0D-B03C-4B97-A9C6-0F09EC465D69}" type="pres">
      <dgm:prSet presAssocID="{838CD04E-BE52-4954-AB97-786845570283}" presName="negativeSpace" presStyleCnt="0"/>
      <dgm:spPr/>
    </dgm:pt>
    <dgm:pt modelId="{B662E80D-CB81-432D-9C1A-C544AFF70DD4}" type="pres">
      <dgm:prSet presAssocID="{838CD04E-BE52-4954-AB97-786845570283}" presName="childText" presStyleLbl="conFgAcc1" presStyleIdx="2" presStyleCnt="6">
        <dgm:presLayoutVars>
          <dgm:bulletEnabled val="1"/>
        </dgm:presLayoutVars>
      </dgm:prSet>
      <dgm:spPr/>
    </dgm:pt>
    <dgm:pt modelId="{0E12FA03-9065-49E2-801D-2E6806AED261}" type="pres">
      <dgm:prSet presAssocID="{67DE475E-2502-4169-9B6A-2AB675DD3027}" presName="spaceBetweenRectangles" presStyleCnt="0"/>
      <dgm:spPr/>
    </dgm:pt>
    <dgm:pt modelId="{69DA6B21-EF51-43F7-8666-D73DE8EF199B}" type="pres">
      <dgm:prSet presAssocID="{2C18819C-0B56-43B2-AFEC-46196314DAC3}" presName="parentLin" presStyleCnt="0"/>
      <dgm:spPr/>
    </dgm:pt>
    <dgm:pt modelId="{01A39D80-84E4-4351-A931-187397B2FA3D}" type="pres">
      <dgm:prSet presAssocID="{2C18819C-0B56-43B2-AFEC-46196314DAC3}" presName="parentLeftMargin" presStyleLbl="node1" presStyleIdx="2" presStyleCnt="6"/>
      <dgm:spPr/>
    </dgm:pt>
    <dgm:pt modelId="{1152BA0B-ABD2-4E8A-B411-87C9E65C3753}" type="pres">
      <dgm:prSet presAssocID="{2C18819C-0B56-43B2-AFEC-46196314DAC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2084B0F-FAAA-4153-B8EF-DF8A0C956969}" type="pres">
      <dgm:prSet presAssocID="{2C18819C-0B56-43B2-AFEC-46196314DAC3}" presName="negativeSpace" presStyleCnt="0"/>
      <dgm:spPr/>
    </dgm:pt>
    <dgm:pt modelId="{A94DE843-CA46-459D-BCC5-F42DA3D04A37}" type="pres">
      <dgm:prSet presAssocID="{2C18819C-0B56-43B2-AFEC-46196314DAC3}" presName="childText" presStyleLbl="conFgAcc1" presStyleIdx="3" presStyleCnt="6">
        <dgm:presLayoutVars>
          <dgm:bulletEnabled val="1"/>
        </dgm:presLayoutVars>
      </dgm:prSet>
      <dgm:spPr/>
    </dgm:pt>
    <dgm:pt modelId="{0E761DC5-3DC4-4968-8773-F92A7727B28F}" type="pres">
      <dgm:prSet presAssocID="{FC3DB74A-03E6-49C7-8506-599AB9F3A914}" presName="spaceBetweenRectangles" presStyleCnt="0"/>
      <dgm:spPr/>
    </dgm:pt>
    <dgm:pt modelId="{1F8770F8-BEE5-426B-B613-BB9B22A60635}" type="pres">
      <dgm:prSet presAssocID="{3B771DA7-674B-47DA-9BD5-C69941317A34}" presName="parentLin" presStyleCnt="0"/>
      <dgm:spPr/>
    </dgm:pt>
    <dgm:pt modelId="{26A6B83D-430D-43B8-8763-80829DDC493E}" type="pres">
      <dgm:prSet presAssocID="{3B771DA7-674B-47DA-9BD5-C69941317A34}" presName="parentLeftMargin" presStyleLbl="node1" presStyleIdx="3" presStyleCnt="6"/>
      <dgm:spPr/>
    </dgm:pt>
    <dgm:pt modelId="{B9DE1EBD-7D4A-487C-ADD1-D4A811B7783A}" type="pres">
      <dgm:prSet presAssocID="{3B771DA7-674B-47DA-9BD5-C69941317A3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CB045F2-FE34-4906-A717-6679EFA7DFE6}" type="pres">
      <dgm:prSet presAssocID="{3B771DA7-674B-47DA-9BD5-C69941317A34}" presName="negativeSpace" presStyleCnt="0"/>
      <dgm:spPr/>
    </dgm:pt>
    <dgm:pt modelId="{C143D988-BA5F-4456-9849-67051EC7DEA6}" type="pres">
      <dgm:prSet presAssocID="{3B771DA7-674B-47DA-9BD5-C69941317A34}" presName="childText" presStyleLbl="conFgAcc1" presStyleIdx="4" presStyleCnt="6">
        <dgm:presLayoutVars>
          <dgm:bulletEnabled val="1"/>
        </dgm:presLayoutVars>
      </dgm:prSet>
      <dgm:spPr/>
    </dgm:pt>
    <dgm:pt modelId="{C2E2196A-DD54-48A8-8392-90D88DC6C45F}" type="pres">
      <dgm:prSet presAssocID="{49280A70-6642-4E82-A3BD-7D5626292556}" presName="spaceBetweenRectangles" presStyleCnt="0"/>
      <dgm:spPr/>
    </dgm:pt>
    <dgm:pt modelId="{CF30F543-6AB2-4134-989D-01AB7B5F4CF5}" type="pres">
      <dgm:prSet presAssocID="{039B732A-8BCB-41A9-81AE-56832420C0A8}" presName="parentLin" presStyleCnt="0"/>
      <dgm:spPr/>
    </dgm:pt>
    <dgm:pt modelId="{208CE974-5602-4A03-B3FD-3406288CEF24}" type="pres">
      <dgm:prSet presAssocID="{039B732A-8BCB-41A9-81AE-56832420C0A8}" presName="parentLeftMargin" presStyleLbl="node1" presStyleIdx="4" presStyleCnt="6"/>
      <dgm:spPr/>
    </dgm:pt>
    <dgm:pt modelId="{02F85953-D22F-4066-88A3-49C0EC8B3997}" type="pres">
      <dgm:prSet presAssocID="{039B732A-8BCB-41A9-81AE-56832420C0A8}" presName="parentText" presStyleLbl="node1" presStyleIdx="5" presStyleCnt="6" custScaleX="97558" custLinFactNeighborX="2564" custLinFactNeighborY="-2840">
        <dgm:presLayoutVars>
          <dgm:chMax val="0"/>
          <dgm:bulletEnabled val="1"/>
        </dgm:presLayoutVars>
      </dgm:prSet>
      <dgm:spPr/>
    </dgm:pt>
    <dgm:pt modelId="{49BA2F74-A59D-4C64-9FCC-FDF8719CA710}" type="pres">
      <dgm:prSet presAssocID="{039B732A-8BCB-41A9-81AE-56832420C0A8}" presName="negativeSpace" presStyleCnt="0"/>
      <dgm:spPr/>
    </dgm:pt>
    <dgm:pt modelId="{B8D75231-95E8-410E-B088-AE1A435EF1C2}" type="pres">
      <dgm:prSet presAssocID="{039B732A-8BCB-41A9-81AE-56832420C0A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5797507-F198-4AE1-8F1F-962B5F763C0A}" srcId="{7B67181E-0F48-4B61-B516-41C244A0FB12}" destId="{039B732A-8BCB-41A9-81AE-56832420C0A8}" srcOrd="5" destOrd="0" parTransId="{521F1101-62C5-4986-A0A8-E4597E877A60}" sibTransId="{14350560-E481-48C1-BF61-CB3DA1FEA9E7}"/>
    <dgm:cxn modelId="{EB9CCA18-F815-4389-9664-83D79C7BCDDD}" srcId="{7B67181E-0F48-4B61-B516-41C244A0FB12}" destId="{2C18819C-0B56-43B2-AFEC-46196314DAC3}" srcOrd="3" destOrd="0" parTransId="{1C533909-2E86-4B53-B1BC-36507D1A9BF8}" sibTransId="{FC3DB74A-03E6-49C7-8506-599AB9F3A914}"/>
    <dgm:cxn modelId="{B5D44B20-D897-4C67-AD23-EC98A028AA43}" type="presOf" srcId="{2C18819C-0B56-43B2-AFEC-46196314DAC3}" destId="{01A39D80-84E4-4351-A931-187397B2FA3D}" srcOrd="0" destOrd="0" presId="urn:microsoft.com/office/officeart/2005/8/layout/list1"/>
    <dgm:cxn modelId="{64931E24-CE17-46B1-9FB2-06571920762B}" type="presOf" srcId="{1928F1CC-CABD-4081-8C55-AFC97385B9C4}" destId="{F5BE3646-58F2-473D-BF5D-8A659B52C659}" srcOrd="1" destOrd="0" presId="urn:microsoft.com/office/officeart/2005/8/layout/list1"/>
    <dgm:cxn modelId="{F2764035-CBDA-4D12-955A-AF03055687F3}" type="presOf" srcId="{838CD04E-BE52-4954-AB97-786845570283}" destId="{C706D72E-E0BC-437A-97ED-CB967C6150E1}" srcOrd="0" destOrd="0" presId="urn:microsoft.com/office/officeart/2005/8/layout/list1"/>
    <dgm:cxn modelId="{3D9F673D-1E14-4270-A2B2-0289D42BAE0A}" type="presOf" srcId="{3B771DA7-674B-47DA-9BD5-C69941317A34}" destId="{26A6B83D-430D-43B8-8763-80829DDC493E}" srcOrd="0" destOrd="0" presId="urn:microsoft.com/office/officeart/2005/8/layout/list1"/>
    <dgm:cxn modelId="{F5562A40-1EE9-4ECE-9AEA-A1DE39D7CCF6}" type="presOf" srcId="{16BCD31B-62BE-410B-99AE-4A88E6E5BA49}" destId="{DDCD2682-8C51-497B-A1BF-908209668D8E}" srcOrd="1" destOrd="0" presId="urn:microsoft.com/office/officeart/2005/8/layout/list1"/>
    <dgm:cxn modelId="{BD170C5C-3A2D-4B0D-8C45-EBAB35F0B6CD}" srcId="{7B67181E-0F48-4B61-B516-41C244A0FB12}" destId="{1928F1CC-CABD-4081-8C55-AFC97385B9C4}" srcOrd="1" destOrd="0" parTransId="{31212787-6BBF-4574-820B-F56AA93535AC}" sibTransId="{88213D90-74EC-4935-B40E-6427BA45AF6E}"/>
    <dgm:cxn modelId="{267EC349-8736-4904-98D8-B81DBAFA35DC}" type="presOf" srcId="{3B771DA7-674B-47DA-9BD5-C69941317A34}" destId="{B9DE1EBD-7D4A-487C-ADD1-D4A811B7783A}" srcOrd="1" destOrd="0" presId="urn:microsoft.com/office/officeart/2005/8/layout/list1"/>
    <dgm:cxn modelId="{D1B39D6D-501C-4409-B5D8-9953267ABE63}" type="presOf" srcId="{7B67181E-0F48-4B61-B516-41C244A0FB12}" destId="{F8EEA19E-B027-4EAF-B918-DB8D8F6CF3C9}" srcOrd="0" destOrd="0" presId="urn:microsoft.com/office/officeart/2005/8/layout/list1"/>
    <dgm:cxn modelId="{FF659E56-270D-48DA-BD41-6A9D4A2CD184}" type="presOf" srcId="{838CD04E-BE52-4954-AB97-786845570283}" destId="{E9325A62-E5CB-4B72-AB12-109737DF125F}" srcOrd="1" destOrd="0" presId="urn:microsoft.com/office/officeart/2005/8/layout/list1"/>
    <dgm:cxn modelId="{37337480-7D65-4535-AAB6-C40F50140B65}" type="presOf" srcId="{1928F1CC-CABD-4081-8C55-AFC97385B9C4}" destId="{DE48F835-3AA5-4A90-9E99-58DCE7E7EB20}" srcOrd="0" destOrd="0" presId="urn:microsoft.com/office/officeart/2005/8/layout/list1"/>
    <dgm:cxn modelId="{1A3F659D-2732-4473-A01A-BA19AF61356E}" type="presOf" srcId="{16BCD31B-62BE-410B-99AE-4A88E6E5BA49}" destId="{1F583BF3-4A5E-4C4D-808D-1709C517BBC3}" srcOrd="0" destOrd="0" presId="urn:microsoft.com/office/officeart/2005/8/layout/list1"/>
    <dgm:cxn modelId="{5B89B1A8-C0EE-4525-8598-5B5EABCBA462}" type="presOf" srcId="{039B732A-8BCB-41A9-81AE-56832420C0A8}" destId="{208CE974-5602-4A03-B3FD-3406288CEF24}" srcOrd="0" destOrd="0" presId="urn:microsoft.com/office/officeart/2005/8/layout/list1"/>
    <dgm:cxn modelId="{F794EEBA-471A-46FA-BD47-6433A03C3A6F}" type="presOf" srcId="{039B732A-8BCB-41A9-81AE-56832420C0A8}" destId="{02F85953-D22F-4066-88A3-49C0EC8B3997}" srcOrd="1" destOrd="0" presId="urn:microsoft.com/office/officeart/2005/8/layout/list1"/>
    <dgm:cxn modelId="{E0C5D5D6-05B9-4AF2-87EB-EA65E7BA62E3}" srcId="{7B67181E-0F48-4B61-B516-41C244A0FB12}" destId="{838CD04E-BE52-4954-AB97-786845570283}" srcOrd="2" destOrd="0" parTransId="{D508B142-0883-41A7-9DE2-716A523123E8}" sibTransId="{67DE475E-2502-4169-9B6A-2AB675DD3027}"/>
    <dgm:cxn modelId="{7C9A5FDD-23E1-4FB0-AE3B-8357ACC1A72A}" srcId="{7B67181E-0F48-4B61-B516-41C244A0FB12}" destId="{16BCD31B-62BE-410B-99AE-4A88E6E5BA49}" srcOrd="0" destOrd="0" parTransId="{B18B13B1-E378-4652-A7AB-5909E29513F0}" sibTransId="{21809113-0AF6-4566-879F-77F3A8F032B2}"/>
    <dgm:cxn modelId="{9D5DBEED-A0ED-40ED-8560-BCCA2E9F9A2B}" type="presOf" srcId="{2C18819C-0B56-43B2-AFEC-46196314DAC3}" destId="{1152BA0B-ABD2-4E8A-B411-87C9E65C3753}" srcOrd="1" destOrd="0" presId="urn:microsoft.com/office/officeart/2005/8/layout/list1"/>
    <dgm:cxn modelId="{59EB27FB-32F3-4111-A5B2-19CA7624BCF8}" srcId="{7B67181E-0F48-4B61-B516-41C244A0FB12}" destId="{3B771DA7-674B-47DA-9BD5-C69941317A34}" srcOrd="4" destOrd="0" parTransId="{4B0E8F02-7CEE-4349-9D73-29F2091FB0A1}" sibTransId="{49280A70-6642-4E82-A3BD-7D5626292556}"/>
    <dgm:cxn modelId="{D6D9B996-C8CF-4590-8327-3C5B6EFACA8A}" type="presParOf" srcId="{F8EEA19E-B027-4EAF-B918-DB8D8F6CF3C9}" destId="{61B94B66-77B8-41CE-BAA3-920F59C08A13}" srcOrd="0" destOrd="0" presId="urn:microsoft.com/office/officeart/2005/8/layout/list1"/>
    <dgm:cxn modelId="{9AF7EF5C-426B-4F35-884F-E4BC054B5C0C}" type="presParOf" srcId="{61B94B66-77B8-41CE-BAA3-920F59C08A13}" destId="{1F583BF3-4A5E-4C4D-808D-1709C517BBC3}" srcOrd="0" destOrd="0" presId="urn:microsoft.com/office/officeart/2005/8/layout/list1"/>
    <dgm:cxn modelId="{73B5C916-2796-4E06-BF06-F81363FEC834}" type="presParOf" srcId="{61B94B66-77B8-41CE-BAA3-920F59C08A13}" destId="{DDCD2682-8C51-497B-A1BF-908209668D8E}" srcOrd="1" destOrd="0" presId="urn:microsoft.com/office/officeart/2005/8/layout/list1"/>
    <dgm:cxn modelId="{346B61D0-3402-41A5-B857-5EBC5245399E}" type="presParOf" srcId="{F8EEA19E-B027-4EAF-B918-DB8D8F6CF3C9}" destId="{35FC653A-8467-481A-9C5C-EA7BC5D49DDD}" srcOrd="1" destOrd="0" presId="urn:microsoft.com/office/officeart/2005/8/layout/list1"/>
    <dgm:cxn modelId="{EB5BC467-129F-473D-BAAE-671878493AD6}" type="presParOf" srcId="{F8EEA19E-B027-4EAF-B918-DB8D8F6CF3C9}" destId="{2CFD5D96-5B82-4697-9E61-F3A858C23056}" srcOrd="2" destOrd="0" presId="urn:microsoft.com/office/officeart/2005/8/layout/list1"/>
    <dgm:cxn modelId="{153F06F7-19C5-48AA-970C-566D5DA3F5E4}" type="presParOf" srcId="{F8EEA19E-B027-4EAF-B918-DB8D8F6CF3C9}" destId="{0F68A8D5-D74B-400D-AD74-9C522F46F6ED}" srcOrd="3" destOrd="0" presId="urn:microsoft.com/office/officeart/2005/8/layout/list1"/>
    <dgm:cxn modelId="{87DB492D-0D31-4D6F-9D6B-CF206DAB2F56}" type="presParOf" srcId="{F8EEA19E-B027-4EAF-B918-DB8D8F6CF3C9}" destId="{F1A5400F-5D8E-445D-B5C6-438ED5366CBD}" srcOrd="4" destOrd="0" presId="urn:microsoft.com/office/officeart/2005/8/layout/list1"/>
    <dgm:cxn modelId="{73BB23D4-BA8C-4D04-A200-02C884CCDD3D}" type="presParOf" srcId="{F1A5400F-5D8E-445D-B5C6-438ED5366CBD}" destId="{DE48F835-3AA5-4A90-9E99-58DCE7E7EB20}" srcOrd="0" destOrd="0" presId="urn:microsoft.com/office/officeart/2005/8/layout/list1"/>
    <dgm:cxn modelId="{D649CFF1-7072-47C3-86A4-19A64FF1DC3D}" type="presParOf" srcId="{F1A5400F-5D8E-445D-B5C6-438ED5366CBD}" destId="{F5BE3646-58F2-473D-BF5D-8A659B52C659}" srcOrd="1" destOrd="0" presId="urn:microsoft.com/office/officeart/2005/8/layout/list1"/>
    <dgm:cxn modelId="{95169221-2F37-478A-AC93-203CA3B6389B}" type="presParOf" srcId="{F8EEA19E-B027-4EAF-B918-DB8D8F6CF3C9}" destId="{8421E8EB-8537-4022-B255-1F8E31E7E076}" srcOrd="5" destOrd="0" presId="urn:microsoft.com/office/officeart/2005/8/layout/list1"/>
    <dgm:cxn modelId="{D5C54ACF-A799-4FCC-B94A-ED85A5451AC0}" type="presParOf" srcId="{F8EEA19E-B027-4EAF-B918-DB8D8F6CF3C9}" destId="{C70BA606-7673-4FEF-931B-DFE77A5000F6}" srcOrd="6" destOrd="0" presId="urn:microsoft.com/office/officeart/2005/8/layout/list1"/>
    <dgm:cxn modelId="{61879E0A-CDBD-44CE-BE7D-EB63C89D6FF2}" type="presParOf" srcId="{F8EEA19E-B027-4EAF-B918-DB8D8F6CF3C9}" destId="{53672804-AF01-48B8-8C49-F6E81B55EA48}" srcOrd="7" destOrd="0" presId="urn:microsoft.com/office/officeart/2005/8/layout/list1"/>
    <dgm:cxn modelId="{7E3363A6-A175-4709-9FAD-E20CCAA84B5E}" type="presParOf" srcId="{F8EEA19E-B027-4EAF-B918-DB8D8F6CF3C9}" destId="{B79D2D33-BE7C-4706-AA90-799032CD1517}" srcOrd="8" destOrd="0" presId="urn:microsoft.com/office/officeart/2005/8/layout/list1"/>
    <dgm:cxn modelId="{0791EDC3-B0EF-4003-A8FE-4CEE1C4198DA}" type="presParOf" srcId="{B79D2D33-BE7C-4706-AA90-799032CD1517}" destId="{C706D72E-E0BC-437A-97ED-CB967C6150E1}" srcOrd="0" destOrd="0" presId="urn:microsoft.com/office/officeart/2005/8/layout/list1"/>
    <dgm:cxn modelId="{32B306D1-8483-42A6-BEA3-A81463DB5050}" type="presParOf" srcId="{B79D2D33-BE7C-4706-AA90-799032CD1517}" destId="{E9325A62-E5CB-4B72-AB12-109737DF125F}" srcOrd="1" destOrd="0" presId="urn:microsoft.com/office/officeart/2005/8/layout/list1"/>
    <dgm:cxn modelId="{521B6E5C-70F1-47AE-B8D3-7F56DBC0562B}" type="presParOf" srcId="{F8EEA19E-B027-4EAF-B918-DB8D8F6CF3C9}" destId="{6E8C6D0D-B03C-4B97-A9C6-0F09EC465D69}" srcOrd="9" destOrd="0" presId="urn:microsoft.com/office/officeart/2005/8/layout/list1"/>
    <dgm:cxn modelId="{031116B8-BD78-4543-BDE3-16922D393336}" type="presParOf" srcId="{F8EEA19E-B027-4EAF-B918-DB8D8F6CF3C9}" destId="{B662E80D-CB81-432D-9C1A-C544AFF70DD4}" srcOrd="10" destOrd="0" presId="urn:microsoft.com/office/officeart/2005/8/layout/list1"/>
    <dgm:cxn modelId="{153B5858-1F3D-4171-9D18-DBDB2AECA2C7}" type="presParOf" srcId="{F8EEA19E-B027-4EAF-B918-DB8D8F6CF3C9}" destId="{0E12FA03-9065-49E2-801D-2E6806AED261}" srcOrd="11" destOrd="0" presId="urn:microsoft.com/office/officeart/2005/8/layout/list1"/>
    <dgm:cxn modelId="{D8D4DF00-1B7F-44EB-BFA1-245B35A025A7}" type="presParOf" srcId="{F8EEA19E-B027-4EAF-B918-DB8D8F6CF3C9}" destId="{69DA6B21-EF51-43F7-8666-D73DE8EF199B}" srcOrd="12" destOrd="0" presId="urn:microsoft.com/office/officeart/2005/8/layout/list1"/>
    <dgm:cxn modelId="{D3091FE6-FEF1-41C2-87CF-B3B6BAD52757}" type="presParOf" srcId="{69DA6B21-EF51-43F7-8666-D73DE8EF199B}" destId="{01A39D80-84E4-4351-A931-187397B2FA3D}" srcOrd="0" destOrd="0" presId="urn:microsoft.com/office/officeart/2005/8/layout/list1"/>
    <dgm:cxn modelId="{BB87AF98-347D-4332-9A14-7EAE9F4E5132}" type="presParOf" srcId="{69DA6B21-EF51-43F7-8666-D73DE8EF199B}" destId="{1152BA0B-ABD2-4E8A-B411-87C9E65C3753}" srcOrd="1" destOrd="0" presId="urn:microsoft.com/office/officeart/2005/8/layout/list1"/>
    <dgm:cxn modelId="{0F585E7A-512D-4158-A26A-B987A0ED22B7}" type="presParOf" srcId="{F8EEA19E-B027-4EAF-B918-DB8D8F6CF3C9}" destId="{92084B0F-FAAA-4153-B8EF-DF8A0C956969}" srcOrd="13" destOrd="0" presId="urn:microsoft.com/office/officeart/2005/8/layout/list1"/>
    <dgm:cxn modelId="{67159041-A9C6-49DA-8361-49B0CAA5AFAC}" type="presParOf" srcId="{F8EEA19E-B027-4EAF-B918-DB8D8F6CF3C9}" destId="{A94DE843-CA46-459D-BCC5-F42DA3D04A37}" srcOrd="14" destOrd="0" presId="urn:microsoft.com/office/officeart/2005/8/layout/list1"/>
    <dgm:cxn modelId="{E21998AB-7546-4C9D-8F2F-A37CC50B3A1C}" type="presParOf" srcId="{F8EEA19E-B027-4EAF-B918-DB8D8F6CF3C9}" destId="{0E761DC5-3DC4-4968-8773-F92A7727B28F}" srcOrd="15" destOrd="0" presId="urn:microsoft.com/office/officeart/2005/8/layout/list1"/>
    <dgm:cxn modelId="{1CCC5403-501A-4083-89D0-C19426119EF8}" type="presParOf" srcId="{F8EEA19E-B027-4EAF-B918-DB8D8F6CF3C9}" destId="{1F8770F8-BEE5-426B-B613-BB9B22A60635}" srcOrd="16" destOrd="0" presId="urn:microsoft.com/office/officeart/2005/8/layout/list1"/>
    <dgm:cxn modelId="{D43F4FBF-8A72-4FE0-AAA4-78C13EDD4D2D}" type="presParOf" srcId="{1F8770F8-BEE5-426B-B613-BB9B22A60635}" destId="{26A6B83D-430D-43B8-8763-80829DDC493E}" srcOrd="0" destOrd="0" presId="urn:microsoft.com/office/officeart/2005/8/layout/list1"/>
    <dgm:cxn modelId="{AFA2BD45-54FE-4254-8179-8CE2B94CA989}" type="presParOf" srcId="{1F8770F8-BEE5-426B-B613-BB9B22A60635}" destId="{B9DE1EBD-7D4A-487C-ADD1-D4A811B7783A}" srcOrd="1" destOrd="0" presId="urn:microsoft.com/office/officeart/2005/8/layout/list1"/>
    <dgm:cxn modelId="{AF5E85BB-BE7A-4026-9DC2-34D47938E1A0}" type="presParOf" srcId="{F8EEA19E-B027-4EAF-B918-DB8D8F6CF3C9}" destId="{FCB045F2-FE34-4906-A717-6679EFA7DFE6}" srcOrd="17" destOrd="0" presId="urn:microsoft.com/office/officeart/2005/8/layout/list1"/>
    <dgm:cxn modelId="{BF70B10C-DC7A-4EB7-A8FD-3D0D9E352831}" type="presParOf" srcId="{F8EEA19E-B027-4EAF-B918-DB8D8F6CF3C9}" destId="{C143D988-BA5F-4456-9849-67051EC7DEA6}" srcOrd="18" destOrd="0" presId="urn:microsoft.com/office/officeart/2005/8/layout/list1"/>
    <dgm:cxn modelId="{45CC14DA-D3B6-43CE-95FC-4E57B633D1EB}" type="presParOf" srcId="{F8EEA19E-B027-4EAF-B918-DB8D8F6CF3C9}" destId="{C2E2196A-DD54-48A8-8392-90D88DC6C45F}" srcOrd="19" destOrd="0" presId="urn:microsoft.com/office/officeart/2005/8/layout/list1"/>
    <dgm:cxn modelId="{806F1380-960F-4593-BB5F-5238C5303AA6}" type="presParOf" srcId="{F8EEA19E-B027-4EAF-B918-DB8D8F6CF3C9}" destId="{CF30F543-6AB2-4134-989D-01AB7B5F4CF5}" srcOrd="20" destOrd="0" presId="urn:microsoft.com/office/officeart/2005/8/layout/list1"/>
    <dgm:cxn modelId="{17D8E160-AEDC-40CE-911A-AE0650BBD625}" type="presParOf" srcId="{CF30F543-6AB2-4134-989D-01AB7B5F4CF5}" destId="{208CE974-5602-4A03-B3FD-3406288CEF24}" srcOrd="0" destOrd="0" presId="urn:microsoft.com/office/officeart/2005/8/layout/list1"/>
    <dgm:cxn modelId="{264B10EA-F337-4876-AB71-07C148381C07}" type="presParOf" srcId="{CF30F543-6AB2-4134-989D-01AB7B5F4CF5}" destId="{02F85953-D22F-4066-88A3-49C0EC8B3997}" srcOrd="1" destOrd="0" presId="urn:microsoft.com/office/officeart/2005/8/layout/list1"/>
    <dgm:cxn modelId="{5664E6C0-D094-4446-9CBA-7156D9B36CE2}" type="presParOf" srcId="{F8EEA19E-B027-4EAF-B918-DB8D8F6CF3C9}" destId="{49BA2F74-A59D-4C64-9FCC-FDF8719CA710}" srcOrd="21" destOrd="0" presId="urn:microsoft.com/office/officeart/2005/8/layout/list1"/>
    <dgm:cxn modelId="{C80B3BD0-D6E3-4108-8441-BBCA82DF8073}" type="presParOf" srcId="{F8EEA19E-B027-4EAF-B918-DB8D8F6CF3C9}" destId="{B8D75231-95E8-410E-B088-AE1A435EF1C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285839-8AAE-4CFA-A2D1-2206580FD1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6D7E7E30-4B65-41F1-94BD-51B2B04EC2AE}">
      <dgm:prSet phldrT="[Текст]" phldr="1"/>
      <dgm:spPr/>
      <dgm:t>
        <a:bodyPr/>
        <a:lstStyle/>
        <a:p>
          <a:endParaRPr lang="ru-RU"/>
        </a:p>
      </dgm:t>
    </dgm:pt>
    <dgm:pt modelId="{BB743B83-9EDF-4241-94FA-986929D0E887}" type="parTrans" cxnId="{8ABC782B-D227-4E23-AE96-C0082925991A}">
      <dgm:prSet/>
      <dgm:spPr/>
      <dgm:t>
        <a:bodyPr/>
        <a:lstStyle/>
        <a:p>
          <a:endParaRPr lang="ru-RU"/>
        </a:p>
      </dgm:t>
    </dgm:pt>
    <dgm:pt modelId="{BB8A1A6B-0D73-4CF5-AC8F-7791ED8CBE55}" type="sibTrans" cxnId="{8ABC782B-D227-4E23-AE96-C0082925991A}">
      <dgm:prSet/>
      <dgm:spPr/>
      <dgm:t>
        <a:bodyPr/>
        <a:lstStyle/>
        <a:p>
          <a:endParaRPr lang="ru-RU"/>
        </a:p>
      </dgm:t>
    </dgm:pt>
    <dgm:pt modelId="{C1E25659-AAAA-4987-921D-D06358EBF6A1}">
      <dgm:prSet phldrT="[Текст]" phldr="1"/>
      <dgm:spPr/>
      <dgm:t>
        <a:bodyPr/>
        <a:lstStyle/>
        <a:p>
          <a:endParaRPr lang="ru-RU"/>
        </a:p>
      </dgm:t>
    </dgm:pt>
    <dgm:pt modelId="{CFF66419-70B7-4015-81CE-3E037D58B010}" type="parTrans" cxnId="{1E52666F-6225-4C76-BA7A-EA0586610AFC}">
      <dgm:prSet/>
      <dgm:spPr/>
      <dgm:t>
        <a:bodyPr/>
        <a:lstStyle/>
        <a:p>
          <a:endParaRPr lang="ru-RU"/>
        </a:p>
      </dgm:t>
    </dgm:pt>
    <dgm:pt modelId="{AD5BA126-22D4-4C13-8F54-A94B3ABDD3C4}" type="sibTrans" cxnId="{1E52666F-6225-4C76-BA7A-EA0586610AFC}">
      <dgm:prSet/>
      <dgm:spPr/>
      <dgm:t>
        <a:bodyPr/>
        <a:lstStyle/>
        <a:p>
          <a:endParaRPr lang="ru-RU"/>
        </a:p>
      </dgm:t>
    </dgm:pt>
    <dgm:pt modelId="{1BD00708-2319-4E77-B4A0-AA0B2B381571}">
      <dgm:prSet phldrT="[Текст]" phldr="1"/>
      <dgm:spPr/>
      <dgm:t>
        <a:bodyPr/>
        <a:lstStyle/>
        <a:p>
          <a:endParaRPr lang="ru-RU"/>
        </a:p>
      </dgm:t>
    </dgm:pt>
    <dgm:pt modelId="{112F80C2-C657-471B-AF86-799FEB63797C}" type="parTrans" cxnId="{CC20DFD0-EFDC-4BA1-B26C-AABC33F9C0B1}">
      <dgm:prSet/>
      <dgm:spPr/>
      <dgm:t>
        <a:bodyPr/>
        <a:lstStyle/>
        <a:p>
          <a:endParaRPr lang="ru-RU"/>
        </a:p>
      </dgm:t>
    </dgm:pt>
    <dgm:pt modelId="{AFDE94DF-8E35-4EEE-96DC-3D5627C6D8B6}" type="sibTrans" cxnId="{CC20DFD0-EFDC-4BA1-B26C-AABC33F9C0B1}">
      <dgm:prSet/>
      <dgm:spPr/>
      <dgm:t>
        <a:bodyPr/>
        <a:lstStyle/>
        <a:p>
          <a:endParaRPr lang="ru-RU"/>
        </a:p>
      </dgm:t>
    </dgm:pt>
    <dgm:pt modelId="{337C9D33-F98B-4067-8777-3DAD76616631}">
      <dgm:prSet phldrT="[Текст]" phldr="1"/>
      <dgm:spPr/>
      <dgm:t>
        <a:bodyPr/>
        <a:lstStyle/>
        <a:p>
          <a:endParaRPr lang="ru-RU"/>
        </a:p>
      </dgm:t>
    </dgm:pt>
    <dgm:pt modelId="{F4DD3FE5-9A07-4F53-A8D0-3F0274BA9BF3}" type="parTrans" cxnId="{64300EF1-04C0-4203-B601-240C36BEFDD6}">
      <dgm:prSet/>
      <dgm:spPr/>
      <dgm:t>
        <a:bodyPr/>
        <a:lstStyle/>
        <a:p>
          <a:endParaRPr lang="ru-RU"/>
        </a:p>
      </dgm:t>
    </dgm:pt>
    <dgm:pt modelId="{FD88D3A6-0BB9-42F5-8987-1FAED8B886BE}" type="sibTrans" cxnId="{64300EF1-04C0-4203-B601-240C36BEFDD6}">
      <dgm:prSet/>
      <dgm:spPr/>
      <dgm:t>
        <a:bodyPr/>
        <a:lstStyle/>
        <a:p>
          <a:endParaRPr lang="ru-RU"/>
        </a:p>
      </dgm:t>
    </dgm:pt>
    <dgm:pt modelId="{BA5CB02C-1118-4CD1-BD4E-96113F2F4550}" type="pres">
      <dgm:prSet presAssocID="{72285839-8AAE-4CFA-A2D1-2206580FD1DE}" presName="linear" presStyleCnt="0">
        <dgm:presLayoutVars>
          <dgm:animLvl val="lvl"/>
          <dgm:resizeHandles val="exact"/>
        </dgm:presLayoutVars>
      </dgm:prSet>
      <dgm:spPr/>
    </dgm:pt>
    <dgm:pt modelId="{4EFFACB7-C5A6-46F3-BD9F-61D418239DD7}" type="pres">
      <dgm:prSet presAssocID="{6D7E7E30-4B65-41F1-94BD-51B2B04EC2A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27AFB26-2237-4D1B-8CBD-01E9625B11B2}" type="pres">
      <dgm:prSet presAssocID="{6D7E7E30-4B65-41F1-94BD-51B2B04EC2AE}" presName="childText" presStyleLbl="revTx" presStyleIdx="0" presStyleCnt="2">
        <dgm:presLayoutVars>
          <dgm:bulletEnabled val="1"/>
        </dgm:presLayoutVars>
      </dgm:prSet>
      <dgm:spPr/>
    </dgm:pt>
    <dgm:pt modelId="{D81B582D-92C7-446B-A0E4-BAD10EEFC505}" type="pres">
      <dgm:prSet presAssocID="{1BD00708-2319-4E77-B4A0-AA0B2B38157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CD12E99-45A1-44D4-A7BC-E9D13DBD1276}" type="pres">
      <dgm:prSet presAssocID="{1BD00708-2319-4E77-B4A0-AA0B2B38157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AA32604-8930-4226-96F7-E6A50C7D7937}" type="presOf" srcId="{72285839-8AAE-4CFA-A2D1-2206580FD1DE}" destId="{BA5CB02C-1118-4CD1-BD4E-96113F2F4550}" srcOrd="0" destOrd="0" presId="urn:microsoft.com/office/officeart/2005/8/layout/vList2"/>
    <dgm:cxn modelId="{8ABC782B-D227-4E23-AE96-C0082925991A}" srcId="{72285839-8AAE-4CFA-A2D1-2206580FD1DE}" destId="{6D7E7E30-4B65-41F1-94BD-51B2B04EC2AE}" srcOrd="0" destOrd="0" parTransId="{BB743B83-9EDF-4241-94FA-986929D0E887}" sibTransId="{BB8A1A6B-0D73-4CF5-AC8F-7791ED8CBE55}"/>
    <dgm:cxn modelId="{1E52666F-6225-4C76-BA7A-EA0586610AFC}" srcId="{6D7E7E30-4B65-41F1-94BD-51B2B04EC2AE}" destId="{C1E25659-AAAA-4987-921D-D06358EBF6A1}" srcOrd="0" destOrd="0" parTransId="{CFF66419-70B7-4015-81CE-3E037D58B010}" sibTransId="{AD5BA126-22D4-4C13-8F54-A94B3ABDD3C4}"/>
    <dgm:cxn modelId="{9CE924A8-1838-4474-A9E1-C694044D9D63}" type="presOf" srcId="{C1E25659-AAAA-4987-921D-D06358EBF6A1}" destId="{A27AFB26-2237-4D1B-8CBD-01E9625B11B2}" srcOrd="0" destOrd="0" presId="urn:microsoft.com/office/officeart/2005/8/layout/vList2"/>
    <dgm:cxn modelId="{9C5EACC6-6B8C-4BF9-BAFF-805632FD53F9}" type="presOf" srcId="{6D7E7E30-4B65-41F1-94BD-51B2B04EC2AE}" destId="{4EFFACB7-C5A6-46F3-BD9F-61D418239DD7}" srcOrd="0" destOrd="0" presId="urn:microsoft.com/office/officeart/2005/8/layout/vList2"/>
    <dgm:cxn modelId="{CC20DFD0-EFDC-4BA1-B26C-AABC33F9C0B1}" srcId="{72285839-8AAE-4CFA-A2D1-2206580FD1DE}" destId="{1BD00708-2319-4E77-B4A0-AA0B2B381571}" srcOrd="1" destOrd="0" parTransId="{112F80C2-C657-471B-AF86-799FEB63797C}" sibTransId="{AFDE94DF-8E35-4EEE-96DC-3D5627C6D8B6}"/>
    <dgm:cxn modelId="{B659A7E3-08AD-402D-8107-28905F011117}" type="presOf" srcId="{1BD00708-2319-4E77-B4A0-AA0B2B381571}" destId="{D81B582D-92C7-446B-A0E4-BAD10EEFC505}" srcOrd="0" destOrd="0" presId="urn:microsoft.com/office/officeart/2005/8/layout/vList2"/>
    <dgm:cxn modelId="{64300EF1-04C0-4203-B601-240C36BEFDD6}" srcId="{1BD00708-2319-4E77-B4A0-AA0B2B381571}" destId="{337C9D33-F98B-4067-8777-3DAD76616631}" srcOrd="0" destOrd="0" parTransId="{F4DD3FE5-9A07-4F53-A8D0-3F0274BA9BF3}" sibTransId="{FD88D3A6-0BB9-42F5-8987-1FAED8B886BE}"/>
    <dgm:cxn modelId="{F8013DFA-3657-4952-9216-9F81CCCBFCCE}" type="presOf" srcId="{337C9D33-F98B-4067-8777-3DAD76616631}" destId="{7CD12E99-45A1-44D4-A7BC-E9D13DBD1276}" srcOrd="0" destOrd="0" presId="urn:microsoft.com/office/officeart/2005/8/layout/vList2"/>
    <dgm:cxn modelId="{F4E9A138-DF29-456E-A026-FC324C1F6539}" type="presParOf" srcId="{BA5CB02C-1118-4CD1-BD4E-96113F2F4550}" destId="{4EFFACB7-C5A6-46F3-BD9F-61D418239DD7}" srcOrd="0" destOrd="0" presId="urn:microsoft.com/office/officeart/2005/8/layout/vList2"/>
    <dgm:cxn modelId="{1CE53871-2B54-41E2-9597-058C5924074D}" type="presParOf" srcId="{BA5CB02C-1118-4CD1-BD4E-96113F2F4550}" destId="{A27AFB26-2237-4D1B-8CBD-01E9625B11B2}" srcOrd="1" destOrd="0" presId="urn:microsoft.com/office/officeart/2005/8/layout/vList2"/>
    <dgm:cxn modelId="{EDBB9B17-7F81-4965-BAC3-9944CAB49D84}" type="presParOf" srcId="{BA5CB02C-1118-4CD1-BD4E-96113F2F4550}" destId="{D81B582D-92C7-446B-A0E4-BAD10EEFC505}" srcOrd="2" destOrd="0" presId="urn:microsoft.com/office/officeart/2005/8/layout/vList2"/>
    <dgm:cxn modelId="{8401C94A-F35C-41F4-922C-E6A9D8748BE3}" type="presParOf" srcId="{BA5CB02C-1118-4CD1-BD4E-96113F2F4550}" destId="{7CD12E99-45A1-44D4-A7BC-E9D13DBD127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D7FA92-FC5A-45C1-8856-FE731C911D08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C7CD6563-5E42-4599-BB86-1FAF09435676}">
      <dgm:prSet phldrT="[Текст]" custT="1"/>
      <dgm:spPr/>
      <dgm:t>
        <a:bodyPr/>
        <a:lstStyle/>
        <a:p>
          <a:r>
            <a:rPr lang="uk-UA" sz="3600" dirty="0"/>
            <a:t>тварини</a:t>
          </a:r>
          <a:endParaRPr lang="ru-RU" sz="3600" dirty="0"/>
        </a:p>
      </dgm:t>
    </dgm:pt>
    <dgm:pt modelId="{29962804-240E-45CE-9134-9C017A7F0ECE}" type="parTrans" cxnId="{70E62271-BBF2-4250-AC56-9F31FAFA1C3D}">
      <dgm:prSet/>
      <dgm:spPr/>
      <dgm:t>
        <a:bodyPr/>
        <a:lstStyle/>
        <a:p>
          <a:endParaRPr lang="ru-RU"/>
        </a:p>
      </dgm:t>
    </dgm:pt>
    <dgm:pt modelId="{538425B9-B6AA-4CCC-A5BE-56234DBDDC7D}" type="sibTrans" cxnId="{70E62271-BBF2-4250-AC56-9F31FAFA1C3D}">
      <dgm:prSet/>
      <dgm:spPr/>
      <dgm:t>
        <a:bodyPr/>
        <a:lstStyle/>
        <a:p>
          <a:endParaRPr lang="ru-RU"/>
        </a:p>
      </dgm:t>
    </dgm:pt>
    <dgm:pt modelId="{2881241E-F8E6-482D-8D0E-95630AEE3A1F}">
      <dgm:prSet phldrT="[Текст]" custT="1"/>
      <dgm:spPr/>
      <dgm:t>
        <a:bodyPr/>
        <a:lstStyle/>
        <a:p>
          <a:r>
            <a:rPr lang="uk-UA" sz="3600" dirty="0"/>
            <a:t>побутові предмети</a:t>
          </a:r>
          <a:endParaRPr lang="ru-RU" sz="3600" dirty="0"/>
        </a:p>
      </dgm:t>
    </dgm:pt>
    <dgm:pt modelId="{D4B026D6-080B-4FA4-903E-563731A4EF77}" type="parTrans" cxnId="{0C44C650-810A-4A86-A230-18FEA9D44DE2}">
      <dgm:prSet/>
      <dgm:spPr/>
      <dgm:t>
        <a:bodyPr/>
        <a:lstStyle/>
        <a:p>
          <a:endParaRPr lang="ru-RU"/>
        </a:p>
      </dgm:t>
    </dgm:pt>
    <dgm:pt modelId="{8DF4AE07-4986-458F-BEF3-7C6B89710151}" type="sibTrans" cxnId="{0C44C650-810A-4A86-A230-18FEA9D44DE2}">
      <dgm:prSet/>
      <dgm:spPr/>
      <dgm:t>
        <a:bodyPr/>
        <a:lstStyle/>
        <a:p>
          <a:endParaRPr lang="ru-RU"/>
        </a:p>
      </dgm:t>
    </dgm:pt>
    <dgm:pt modelId="{359C2CA4-48AF-45DF-9589-D482FF279AB3}">
      <dgm:prSet custT="1"/>
      <dgm:spPr/>
      <dgm:t>
        <a:bodyPr/>
        <a:lstStyle/>
        <a:p>
          <a:r>
            <a:rPr lang="uk-UA" sz="3600" dirty="0"/>
            <a:t>наука і техніка</a:t>
          </a:r>
          <a:endParaRPr lang="ru-RU" sz="3600" dirty="0"/>
        </a:p>
      </dgm:t>
    </dgm:pt>
    <dgm:pt modelId="{25E3D2CD-A718-4F2A-A98F-AC4BF31B6BF9}" type="parTrans" cxnId="{0A12B71C-6C81-4B8E-AB91-0651F3943A2B}">
      <dgm:prSet/>
      <dgm:spPr/>
      <dgm:t>
        <a:bodyPr/>
        <a:lstStyle/>
        <a:p>
          <a:endParaRPr lang="ru-RU"/>
        </a:p>
      </dgm:t>
    </dgm:pt>
    <dgm:pt modelId="{A3C9BD60-01B3-46C6-9B54-CD44692A533B}" type="sibTrans" cxnId="{0A12B71C-6C81-4B8E-AB91-0651F3943A2B}">
      <dgm:prSet/>
      <dgm:spPr/>
      <dgm:t>
        <a:bodyPr/>
        <a:lstStyle/>
        <a:p>
          <a:endParaRPr lang="ru-RU"/>
        </a:p>
      </dgm:t>
    </dgm:pt>
    <dgm:pt modelId="{4F13F063-3905-41F1-B5F2-70CE45F1EBC0}">
      <dgm:prSet custT="1"/>
      <dgm:spPr/>
      <dgm:t>
        <a:bodyPr/>
        <a:lstStyle/>
        <a:p>
          <a:r>
            <a:rPr lang="uk-UA" sz="3600" dirty="0"/>
            <a:t>люди</a:t>
          </a:r>
          <a:endParaRPr lang="ru-RU" sz="3600" dirty="0"/>
        </a:p>
      </dgm:t>
    </dgm:pt>
    <dgm:pt modelId="{4F01DFD7-39DA-450A-B359-12AA40A3B44C}" type="parTrans" cxnId="{66D873C3-57B4-4C0E-80F9-78DFA2B045D7}">
      <dgm:prSet/>
      <dgm:spPr/>
      <dgm:t>
        <a:bodyPr/>
        <a:lstStyle/>
        <a:p>
          <a:endParaRPr lang="ru-RU"/>
        </a:p>
      </dgm:t>
    </dgm:pt>
    <dgm:pt modelId="{B0A80A74-3047-44EB-8315-FAB359959293}" type="sibTrans" cxnId="{66D873C3-57B4-4C0E-80F9-78DFA2B045D7}">
      <dgm:prSet/>
      <dgm:spPr/>
      <dgm:t>
        <a:bodyPr/>
        <a:lstStyle/>
        <a:p>
          <a:endParaRPr lang="ru-RU"/>
        </a:p>
      </dgm:t>
    </dgm:pt>
    <dgm:pt modelId="{442B7537-A55C-479B-9180-E421D4F8B60E}">
      <dgm:prSet custT="1"/>
      <dgm:spPr/>
      <dgm:t>
        <a:bodyPr/>
        <a:lstStyle/>
        <a:p>
          <a:r>
            <a:rPr lang="uk-UA" sz="3600" dirty="0"/>
            <a:t>рослини</a:t>
          </a:r>
          <a:endParaRPr lang="ru-RU" sz="3600" dirty="0"/>
        </a:p>
      </dgm:t>
    </dgm:pt>
    <dgm:pt modelId="{BA499BA2-17E6-4EE5-9084-D4C6175520CC}" type="parTrans" cxnId="{DA256AB5-08E7-41C0-B716-48972F15C39B}">
      <dgm:prSet/>
      <dgm:spPr/>
      <dgm:t>
        <a:bodyPr/>
        <a:lstStyle/>
        <a:p>
          <a:endParaRPr lang="ru-RU"/>
        </a:p>
      </dgm:t>
    </dgm:pt>
    <dgm:pt modelId="{503220EE-D542-4B5D-A71F-B3F39536A8C5}" type="sibTrans" cxnId="{DA256AB5-08E7-41C0-B716-48972F15C39B}">
      <dgm:prSet/>
      <dgm:spPr/>
      <dgm:t>
        <a:bodyPr/>
        <a:lstStyle/>
        <a:p>
          <a:endParaRPr lang="ru-RU"/>
        </a:p>
      </dgm:t>
    </dgm:pt>
    <dgm:pt modelId="{D25137DE-1C49-43BB-A5E5-408215F4AEA2}">
      <dgm:prSet custT="1"/>
      <dgm:spPr/>
      <dgm:t>
        <a:bodyPr/>
        <a:lstStyle/>
        <a:p>
          <a:r>
            <a:rPr lang="uk-UA" sz="3600" dirty="0"/>
            <a:t>явища природи</a:t>
          </a:r>
          <a:endParaRPr lang="ru-RU" sz="3600" dirty="0"/>
        </a:p>
      </dgm:t>
    </dgm:pt>
    <dgm:pt modelId="{24C2934C-284F-48DF-AB6C-9094A90FF0D6}" type="parTrans" cxnId="{ABBE0547-A2AD-437D-8B9A-ADA83E3CB3B3}">
      <dgm:prSet/>
      <dgm:spPr/>
      <dgm:t>
        <a:bodyPr/>
        <a:lstStyle/>
        <a:p>
          <a:endParaRPr lang="ru-RU"/>
        </a:p>
      </dgm:t>
    </dgm:pt>
    <dgm:pt modelId="{F3A00F3A-0373-49EE-9D2E-1920794FA5EA}" type="sibTrans" cxnId="{ABBE0547-A2AD-437D-8B9A-ADA83E3CB3B3}">
      <dgm:prSet/>
      <dgm:spPr/>
      <dgm:t>
        <a:bodyPr/>
        <a:lstStyle/>
        <a:p>
          <a:endParaRPr lang="ru-RU"/>
        </a:p>
      </dgm:t>
    </dgm:pt>
    <dgm:pt modelId="{E2C11FB7-64E4-4D1E-98B1-94514035D18C}">
      <dgm:prSet custT="1"/>
      <dgm:spPr/>
      <dgm:t>
        <a:bodyPr/>
        <a:lstStyle/>
        <a:p>
          <a:r>
            <a:rPr lang="uk-UA" sz="3600" dirty="0"/>
            <a:t>діяльність</a:t>
          </a:r>
          <a:endParaRPr lang="ru-RU" sz="3600" dirty="0"/>
        </a:p>
      </dgm:t>
    </dgm:pt>
    <dgm:pt modelId="{E13D9332-99B3-42A2-B15D-BD19EFBE990A}" type="parTrans" cxnId="{BE2E273A-E42C-49BA-A567-DB0D6C6FD7C4}">
      <dgm:prSet/>
      <dgm:spPr/>
      <dgm:t>
        <a:bodyPr/>
        <a:lstStyle/>
        <a:p>
          <a:endParaRPr lang="ru-RU"/>
        </a:p>
      </dgm:t>
    </dgm:pt>
    <dgm:pt modelId="{29C153D6-26B0-4168-8702-9ECAE7B48D54}" type="sibTrans" cxnId="{BE2E273A-E42C-49BA-A567-DB0D6C6FD7C4}">
      <dgm:prSet/>
      <dgm:spPr/>
      <dgm:t>
        <a:bodyPr/>
        <a:lstStyle/>
        <a:p>
          <a:endParaRPr lang="ru-RU"/>
        </a:p>
      </dgm:t>
    </dgm:pt>
    <dgm:pt modelId="{448A3002-DE83-4602-902A-B8690FEC6C1A}" type="pres">
      <dgm:prSet presAssocID="{A9D7FA92-FC5A-45C1-8856-FE731C911D08}" presName="linear" presStyleCnt="0">
        <dgm:presLayoutVars>
          <dgm:dir/>
          <dgm:animLvl val="lvl"/>
          <dgm:resizeHandles val="exact"/>
        </dgm:presLayoutVars>
      </dgm:prSet>
      <dgm:spPr/>
    </dgm:pt>
    <dgm:pt modelId="{9E7AD708-ED6D-475B-977B-56164BFD8610}" type="pres">
      <dgm:prSet presAssocID="{C7CD6563-5E42-4599-BB86-1FAF09435676}" presName="parentLin" presStyleCnt="0"/>
      <dgm:spPr/>
    </dgm:pt>
    <dgm:pt modelId="{440F1AC3-E34A-4DA5-A69B-52FC693F9A2A}" type="pres">
      <dgm:prSet presAssocID="{C7CD6563-5E42-4599-BB86-1FAF09435676}" presName="parentLeftMargin" presStyleLbl="node1" presStyleIdx="0" presStyleCnt="7"/>
      <dgm:spPr/>
    </dgm:pt>
    <dgm:pt modelId="{B8DB3A49-3C26-4E5E-A73B-4F26307836E0}" type="pres">
      <dgm:prSet presAssocID="{C7CD6563-5E42-4599-BB86-1FAF0943567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93AAAFD-EA38-4A6A-94A6-8C255F264940}" type="pres">
      <dgm:prSet presAssocID="{C7CD6563-5E42-4599-BB86-1FAF09435676}" presName="negativeSpace" presStyleCnt="0"/>
      <dgm:spPr/>
    </dgm:pt>
    <dgm:pt modelId="{56F2D07F-15BA-4EF4-A162-042D2F41E53A}" type="pres">
      <dgm:prSet presAssocID="{C7CD6563-5E42-4599-BB86-1FAF09435676}" presName="childText" presStyleLbl="conFgAcc1" presStyleIdx="0" presStyleCnt="7">
        <dgm:presLayoutVars>
          <dgm:bulletEnabled val="1"/>
        </dgm:presLayoutVars>
      </dgm:prSet>
      <dgm:spPr/>
    </dgm:pt>
    <dgm:pt modelId="{78F7B885-E863-4772-B336-6FCE4C56B28D}" type="pres">
      <dgm:prSet presAssocID="{538425B9-B6AA-4CCC-A5BE-56234DBDDC7D}" presName="spaceBetweenRectangles" presStyleCnt="0"/>
      <dgm:spPr/>
    </dgm:pt>
    <dgm:pt modelId="{E403A08E-7B2D-4198-BB8F-55FC542FBE4A}" type="pres">
      <dgm:prSet presAssocID="{442B7537-A55C-479B-9180-E421D4F8B60E}" presName="parentLin" presStyleCnt="0"/>
      <dgm:spPr/>
    </dgm:pt>
    <dgm:pt modelId="{536FE021-71C6-41D8-B855-62F5527D456A}" type="pres">
      <dgm:prSet presAssocID="{442B7537-A55C-479B-9180-E421D4F8B60E}" presName="parentLeftMargin" presStyleLbl="node1" presStyleIdx="0" presStyleCnt="7"/>
      <dgm:spPr/>
    </dgm:pt>
    <dgm:pt modelId="{A50B7DC1-7B3B-44EE-883D-B1D932705359}" type="pres">
      <dgm:prSet presAssocID="{442B7537-A55C-479B-9180-E421D4F8B60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8B35101-EA86-4399-89F0-E06B40F4326B}" type="pres">
      <dgm:prSet presAssocID="{442B7537-A55C-479B-9180-E421D4F8B60E}" presName="negativeSpace" presStyleCnt="0"/>
      <dgm:spPr/>
    </dgm:pt>
    <dgm:pt modelId="{EF207D28-2007-445A-B0EF-7B20C82CE544}" type="pres">
      <dgm:prSet presAssocID="{442B7537-A55C-479B-9180-E421D4F8B60E}" presName="childText" presStyleLbl="conFgAcc1" presStyleIdx="1" presStyleCnt="7">
        <dgm:presLayoutVars>
          <dgm:bulletEnabled val="1"/>
        </dgm:presLayoutVars>
      </dgm:prSet>
      <dgm:spPr/>
    </dgm:pt>
    <dgm:pt modelId="{DC3BF699-7FBB-462D-AB52-5220BB5736FE}" type="pres">
      <dgm:prSet presAssocID="{503220EE-D542-4B5D-A71F-B3F39536A8C5}" presName="spaceBetweenRectangles" presStyleCnt="0"/>
      <dgm:spPr/>
    </dgm:pt>
    <dgm:pt modelId="{794A25FA-C9CD-4F34-9DEC-AB60A7437AC4}" type="pres">
      <dgm:prSet presAssocID="{D25137DE-1C49-43BB-A5E5-408215F4AEA2}" presName="parentLin" presStyleCnt="0"/>
      <dgm:spPr/>
    </dgm:pt>
    <dgm:pt modelId="{D40CA54D-87BF-4B44-9CF2-5CDB3C60C673}" type="pres">
      <dgm:prSet presAssocID="{D25137DE-1C49-43BB-A5E5-408215F4AEA2}" presName="parentLeftMargin" presStyleLbl="node1" presStyleIdx="1" presStyleCnt="7"/>
      <dgm:spPr/>
    </dgm:pt>
    <dgm:pt modelId="{DDB46039-E948-4E9C-BBAB-4A0309674137}" type="pres">
      <dgm:prSet presAssocID="{D25137DE-1C49-43BB-A5E5-408215F4AEA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92A3E7A-BEAB-4C5A-8D41-E0DF85916661}" type="pres">
      <dgm:prSet presAssocID="{D25137DE-1C49-43BB-A5E5-408215F4AEA2}" presName="negativeSpace" presStyleCnt="0"/>
      <dgm:spPr/>
    </dgm:pt>
    <dgm:pt modelId="{1A7E564C-26BA-44B4-9F06-98C1780D72C0}" type="pres">
      <dgm:prSet presAssocID="{D25137DE-1C49-43BB-A5E5-408215F4AEA2}" presName="childText" presStyleLbl="conFgAcc1" presStyleIdx="2" presStyleCnt="7">
        <dgm:presLayoutVars>
          <dgm:bulletEnabled val="1"/>
        </dgm:presLayoutVars>
      </dgm:prSet>
      <dgm:spPr/>
    </dgm:pt>
    <dgm:pt modelId="{62DFAA5E-88DD-481F-86B0-B12C6C67AA96}" type="pres">
      <dgm:prSet presAssocID="{F3A00F3A-0373-49EE-9D2E-1920794FA5EA}" presName="spaceBetweenRectangles" presStyleCnt="0"/>
      <dgm:spPr/>
    </dgm:pt>
    <dgm:pt modelId="{9F8B6634-F90A-4EDC-BEA1-154921D4AFA0}" type="pres">
      <dgm:prSet presAssocID="{4F13F063-3905-41F1-B5F2-70CE45F1EBC0}" presName="parentLin" presStyleCnt="0"/>
      <dgm:spPr/>
    </dgm:pt>
    <dgm:pt modelId="{3960BF9A-CEE2-4914-A36B-DD612494412F}" type="pres">
      <dgm:prSet presAssocID="{4F13F063-3905-41F1-B5F2-70CE45F1EBC0}" presName="parentLeftMargin" presStyleLbl="node1" presStyleIdx="2" presStyleCnt="7"/>
      <dgm:spPr/>
    </dgm:pt>
    <dgm:pt modelId="{C9DFF684-78BE-4F1B-817D-52A98B3E9D97}" type="pres">
      <dgm:prSet presAssocID="{4F13F063-3905-41F1-B5F2-70CE45F1EBC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0B10F5E-4E18-4D6E-91C1-724BD14A4C37}" type="pres">
      <dgm:prSet presAssocID="{4F13F063-3905-41F1-B5F2-70CE45F1EBC0}" presName="negativeSpace" presStyleCnt="0"/>
      <dgm:spPr/>
    </dgm:pt>
    <dgm:pt modelId="{3D3CCA30-DEE0-476B-B332-E043ABC25F44}" type="pres">
      <dgm:prSet presAssocID="{4F13F063-3905-41F1-B5F2-70CE45F1EBC0}" presName="childText" presStyleLbl="conFgAcc1" presStyleIdx="3" presStyleCnt="7">
        <dgm:presLayoutVars>
          <dgm:bulletEnabled val="1"/>
        </dgm:presLayoutVars>
      </dgm:prSet>
      <dgm:spPr/>
    </dgm:pt>
    <dgm:pt modelId="{C8DFBCA9-5FA0-4C48-BFEB-0D05FD9B50B4}" type="pres">
      <dgm:prSet presAssocID="{B0A80A74-3047-44EB-8315-FAB359959293}" presName="spaceBetweenRectangles" presStyleCnt="0"/>
      <dgm:spPr/>
    </dgm:pt>
    <dgm:pt modelId="{04E9FC72-28A1-42E0-B416-400C27BD68EB}" type="pres">
      <dgm:prSet presAssocID="{359C2CA4-48AF-45DF-9589-D482FF279AB3}" presName="parentLin" presStyleCnt="0"/>
      <dgm:spPr/>
    </dgm:pt>
    <dgm:pt modelId="{F19C813A-6024-4695-BB69-752D9FC3AB2C}" type="pres">
      <dgm:prSet presAssocID="{359C2CA4-48AF-45DF-9589-D482FF279AB3}" presName="parentLeftMargin" presStyleLbl="node1" presStyleIdx="3" presStyleCnt="7"/>
      <dgm:spPr/>
    </dgm:pt>
    <dgm:pt modelId="{7B4E6BFE-347C-49A8-8A10-FCCE7F48B332}" type="pres">
      <dgm:prSet presAssocID="{359C2CA4-48AF-45DF-9589-D482FF279AB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F3C6E0D-392F-4233-91A5-C10573577B21}" type="pres">
      <dgm:prSet presAssocID="{359C2CA4-48AF-45DF-9589-D482FF279AB3}" presName="negativeSpace" presStyleCnt="0"/>
      <dgm:spPr/>
    </dgm:pt>
    <dgm:pt modelId="{7EB976FB-316C-43CE-93E1-7B421E1B4540}" type="pres">
      <dgm:prSet presAssocID="{359C2CA4-48AF-45DF-9589-D482FF279AB3}" presName="childText" presStyleLbl="conFgAcc1" presStyleIdx="4" presStyleCnt="7">
        <dgm:presLayoutVars>
          <dgm:bulletEnabled val="1"/>
        </dgm:presLayoutVars>
      </dgm:prSet>
      <dgm:spPr/>
    </dgm:pt>
    <dgm:pt modelId="{AA87C681-9239-4839-9F98-A18BD3309E2F}" type="pres">
      <dgm:prSet presAssocID="{A3C9BD60-01B3-46C6-9B54-CD44692A533B}" presName="spaceBetweenRectangles" presStyleCnt="0"/>
      <dgm:spPr/>
    </dgm:pt>
    <dgm:pt modelId="{B31B0522-7D18-46F6-807A-04FE4DBE5FA0}" type="pres">
      <dgm:prSet presAssocID="{2881241E-F8E6-482D-8D0E-95630AEE3A1F}" presName="parentLin" presStyleCnt="0"/>
      <dgm:spPr/>
    </dgm:pt>
    <dgm:pt modelId="{EB42A650-1800-44A6-AE4B-79539A46E183}" type="pres">
      <dgm:prSet presAssocID="{2881241E-F8E6-482D-8D0E-95630AEE3A1F}" presName="parentLeftMargin" presStyleLbl="node1" presStyleIdx="4" presStyleCnt="7"/>
      <dgm:spPr/>
    </dgm:pt>
    <dgm:pt modelId="{E2E85801-235C-4544-93BD-0743E7F3C506}" type="pres">
      <dgm:prSet presAssocID="{2881241E-F8E6-482D-8D0E-95630AEE3A1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FB0A271-6B68-4D42-B82E-3466623755BE}" type="pres">
      <dgm:prSet presAssocID="{2881241E-F8E6-482D-8D0E-95630AEE3A1F}" presName="negativeSpace" presStyleCnt="0"/>
      <dgm:spPr/>
    </dgm:pt>
    <dgm:pt modelId="{DD904667-2A93-4C26-845E-DF02497B7462}" type="pres">
      <dgm:prSet presAssocID="{2881241E-F8E6-482D-8D0E-95630AEE3A1F}" presName="childText" presStyleLbl="conFgAcc1" presStyleIdx="5" presStyleCnt="7">
        <dgm:presLayoutVars>
          <dgm:bulletEnabled val="1"/>
        </dgm:presLayoutVars>
      </dgm:prSet>
      <dgm:spPr/>
    </dgm:pt>
    <dgm:pt modelId="{15BAF634-8620-49A3-B2D3-DB6A12B754C9}" type="pres">
      <dgm:prSet presAssocID="{8DF4AE07-4986-458F-BEF3-7C6B89710151}" presName="spaceBetweenRectangles" presStyleCnt="0"/>
      <dgm:spPr/>
    </dgm:pt>
    <dgm:pt modelId="{47131760-D2E5-46AD-8193-C7D5F4BB5A47}" type="pres">
      <dgm:prSet presAssocID="{E2C11FB7-64E4-4D1E-98B1-94514035D18C}" presName="parentLin" presStyleCnt="0"/>
      <dgm:spPr/>
    </dgm:pt>
    <dgm:pt modelId="{47BC7F7E-6A32-43EA-BADE-9CB4CC19AF14}" type="pres">
      <dgm:prSet presAssocID="{E2C11FB7-64E4-4D1E-98B1-94514035D18C}" presName="parentLeftMargin" presStyleLbl="node1" presStyleIdx="5" presStyleCnt="7"/>
      <dgm:spPr/>
    </dgm:pt>
    <dgm:pt modelId="{BD6F9D1C-D420-4E22-A6CE-249882F720ED}" type="pres">
      <dgm:prSet presAssocID="{E2C11FB7-64E4-4D1E-98B1-94514035D18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1FD8ACA7-D352-464A-B3F4-CEE29F36F70B}" type="pres">
      <dgm:prSet presAssocID="{E2C11FB7-64E4-4D1E-98B1-94514035D18C}" presName="negativeSpace" presStyleCnt="0"/>
      <dgm:spPr/>
    </dgm:pt>
    <dgm:pt modelId="{E5D5E83C-C690-4FEB-AEE6-F3FB1AAA1193}" type="pres">
      <dgm:prSet presAssocID="{E2C11FB7-64E4-4D1E-98B1-94514035D18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97AE910-8689-464D-A407-5BC8E4580FE3}" type="presOf" srcId="{4F13F063-3905-41F1-B5F2-70CE45F1EBC0}" destId="{3960BF9A-CEE2-4914-A36B-DD612494412F}" srcOrd="0" destOrd="0" presId="urn:microsoft.com/office/officeart/2005/8/layout/list1"/>
    <dgm:cxn modelId="{0A12B71C-6C81-4B8E-AB91-0651F3943A2B}" srcId="{A9D7FA92-FC5A-45C1-8856-FE731C911D08}" destId="{359C2CA4-48AF-45DF-9589-D482FF279AB3}" srcOrd="4" destOrd="0" parTransId="{25E3D2CD-A718-4F2A-A98F-AC4BF31B6BF9}" sibTransId="{A3C9BD60-01B3-46C6-9B54-CD44692A533B}"/>
    <dgm:cxn modelId="{BE2E273A-E42C-49BA-A567-DB0D6C6FD7C4}" srcId="{A9D7FA92-FC5A-45C1-8856-FE731C911D08}" destId="{E2C11FB7-64E4-4D1E-98B1-94514035D18C}" srcOrd="6" destOrd="0" parTransId="{E13D9332-99B3-42A2-B15D-BD19EFBE990A}" sibTransId="{29C153D6-26B0-4168-8702-9ECAE7B48D54}"/>
    <dgm:cxn modelId="{1EF0965B-7458-41A6-9E4B-6E81691B83A1}" type="presOf" srcId="{E2C11FB7-64E4-4D1E-98B1-94514035D18C}" destId="{47BC7F7E-6A32-43EA-BADE-9CB4CC19AF14}" srcOrd="0" destOrd="0" presId="urn:microsoft.com/office/officeart/2005/8/layout/list1"/>
    <dgm:cxn modelId="{F6A8AA42-5E70-4334-810C-89780DB6605A}" type="presOf" srcId="{A9D7FA92-FC5A-45C1-8856-FE731C911D08}" destId="{448A3002-DE83-4602-902A-B8690FEC6C1A}" srcOrd="0" destOrd="0" presId="urn:microsoft.com/office/officeart/2005/8/layout/list1"/>
    <dgm:cxn modelId="{ABBE0547-A2AD-437D-8B9A-ADA83E3CB3B3}" srcId="{A9D7FA92-FC5A-45C1-8856-FE731C911D08}" destId="{D25137DE-1C49-43BB-A5E5-408215F4AEA2}" srcOrd="2" destOrd="0" parTransId="{24C2934C-284F-48DF-AB6C-9094A90FF0D6}" sibTransId="{F3A00F3A-0373-49EE-9D2E-1920794FA5EA}"/>
    <dgm:cxn modelId="{0C44C650-810A-4A86-A230-18FEA9D44DE2}" srcId="{A9D7FA92-FC5A-45C1-8856-FE731C911D08}" destId="{2881241E-F8E6-482D-8D0E-95630AEE3A1F}" srcOrd="5" destOrd="0" parTransId="{D4B026D6-080B-4FA4-903E-563731A4EF77}" sibTransId="{8DF4AE07-4986-458F-BEF3-7C6B89710151}"/>
    <dgm:cxn modelId="{70E62271-BBF2-4250-AC56-9F31FAFA1C3D}" srcId="{A9D7FA92-FC5A-45C1-8856-FE731C911D08}" destId="{C7CD6563-5E42-4599-BB86-1FAF09435676}" srcOrd="0" destOrd="0" parTransId="{29962804-240E-45CE-9134-9C017A7F0ECE}" sibTransId="{538425B9-B6AA-4CCC-A5BE-56234DBDDC7D}"/>
    <dgm:cxn modelId="{677A7B57-8BEB-4EB9-924C-DAAD04FC6DA6}" type="presOf" srcId="{4F13F063-3905-41F1-B5F2-70CE45F1EBC0}" destId="{C9DFF684-78BE-4F1B-817D-52A98B3E9D97}" srcOrd="1" destOrd="0" presId="urn:microsoft.com/office/officeart/2005/8/layout/list1"/>
    <dgm:cxn modelId="{9640297A-6468-43BF-AE72-16068D798B9A}" type="presOf" srcId="{D25137DE-1C49-43BB-A5E5-408215F4AEA2}" destId="{DDB46039-E948-4E9C-BBAB-4A0309674137}" srcOrd="1" destOrd="0" presId="urn:microsoft.com/office/officeart/2005/8/layout/list1"/>
    <dgm:cxn modelId="{699B6A92-B7A2-460D-81A4-092FD3F36B1C}" type="presOf" srcId="{359C2CA4-48AF-45DF-9589-D482FF279AB3}" destId="{F19C813A-6024-4695-BB69-752D9FC3AB2C}" srcOrd="0" destOrd="0" presId="urn:microsoft.com/office/officeart/2005/8/layout/list1"/>
    <dgm:cxn modelId="{055D6A96-95D8-4C41-AC98-F91CD2030BE6}" type="presOf" srcId="{2881241E-F8E6-482D-8D0E-95630AEE3A1F}" destId="{E2E85801-235C-4544-93BD-0743E7F3C506}" srcOrd="1" destOrd="0" presId="urn:microsoft.com/office/officeart/2005/8/layout/list1"/>
    <dgm:cxn modelId="{3CF6DEA9-40A4-4F00-B6FA-2F7F899B2B21}" type="presOf" srcId="{C7CD6563-5E42-4599-BB86-1FAF09435676}" destId="{B8DB3A49-3C26-4E5E-A73B-4F26307836E0}" srcOrd="1" destOrd="0" presId="urn:microsoft.com/office/officeart/2005/8/layout/list1"/>
    <dgm:cxn modelId="{8A549BAB-055B-41B9-AF14-157B86B060AA}" type="presOf" srcId="{C7CD6563-5E42-4599-BB86-1FAF09435676}" destId="{440F1AC3-E34A-4DA5-A69B-52FC693F9A2A}" srcOrd="0" destOrd="0" presId="urn:microsoft.com/office/officeart/2005/8/layout/list1"/>
    <dgm:cxn modelId="{F51C55B3-B247-4AA7-BA85-36AFF3590385}" type="presOf" srcId="{E2C11FB7-64E4-4D1E-98B1-94514035D18C}" destId="{BD6F9D1C-D420-4E22-A6CE-249882F720ED}" srcOrd="1" destOrd="0" presId="urn:microsoft.com/office/officeart/2005/8/layout/list1"/>
    <dgm:cxn modelId="{DA256AB5-08E7-41C0-B716-48972F15C39B}" srcId="{A9D7FA92-FC5A-45C1-8856-FE731C911D08}" destId="{442B7537-A55C-479B-9180-E421D4F8B60E}" srcOrd="1" destOrd="0" parTransId="{BA499BA2-17E6-4EE5-9084-D4C6175520CC}" sibTransId="{503220EE-D542-4B5D-A71F-B3F39536A8C5}"/>
    <dgm:cxn modelId="{046019BF-7B9C-4D47-B655-1CB975216C9A}" type="presOf" srcId="{442B7537-A55C-479B-9180-E421D4F8B60E}" destId="{A50B7DC1-7B3B-44EE-883D-B1D932705359}" srcOrd="1" destOrd="0" presId="urn:microsoft.com/office/officeart/2005/8/layout/list1"/>
    <dgm:cxn modelId="{66D873C3-57B4-4C0E-80F9-78DFA2B045D7}" srcId="{A9D7FA92-FC5A-45C1-8856-FE731C911D08}" destId="{4F13F063-3905-41F1-B5F2-70CE45F1EBC0}" srcOrd="3" destOrd="0" parTransId="{4F01DFD7-39DA-450A-B359-12AA40A3B44C}" sibTransId="{B0A80A74-3047-44EB-8315-FAB359959293}"/>
    <dgm:cxn modelId="{52316BC4-6E7F-4B94-A165-47F04C83E74C}" type="presOf" srcId="{359C2CA4-48AF-45DF-9589-D482FF279AB3}" destId="{7B4E6BFE-347C-49A8-8A10-FCCE7F48B332}" srcOrd="1" destOrd="0" presId="urn:microsoft.com/office/officeart/2005/8/layout/list1"/>
    <dgm:cxn modelId="{11D28EDB-D84F-43EC-8C1F-7D62A833319B}" type="presOf" srcId="{2881241E-F8E6-482D-8D0E-95630AEE3A1F}" destId="{EB42A650-1800-44A6-AE4B-79539A46E183}" srcOrd="0" destOrd="0" presId="urn:microsoft.com/office/officeart/2005/8/layout/list1"/>
    <dgm:cxn modelId="{EE9EB0E3-E585-46E3-86D8-DAF46A19F1EA}" type="presOf" srcId="{442B7537-A55C-479B-9180-E421D4F8B60E}" destId="{536FE021-71C6-41D8-B855-62F5527D456A}" srcOrd="0" destOrd="0" presId="urn:microsoft.com/office/officeart/2005/8/layout/list1"/>
    <dgm:cxn modelId="{931F95E7-8FB5-45D6-B51D-D035708789DC}" type="presOf" srcId="{D25137DE-1C49-43BB-A5E5-408215F4AEA2}" destId="{D40CA54D-87BF-4B44-9CF2-5CDB3C60C673}" srcOrd="0" destOrd="0" presId="urn:microsoft.com/office/officeart/2005/8/layout/list1"/>
    <dgm:cxn modelId="{7B391158-52CC-42AF-A122-0EFB807AFC29}" type="presParOf" srcId="{448A3002-DE83-4602-902A-B8690FEC6C1A}" destId="{9E7AD708-ED6D-475B-977B-56164BFD8610}" srcOrd="0" destOrd="0" presId="urn:microsoft.com/office/officeart/2005/8/layout/list1"/>
    <dgm:cxn modelId="{6B578268-D1AA-406E-AA6C-EDD6E30F8C90}" type="presParOf" srcId="{9E7AD708-ED6D-475B-977B-56164BFD8610}" destId="{440F1AC3-E34A-4DA5-A69B-52FC693F9A2A}" srcOrd="0" destOrd="0" presId="urn:microsoft.com/office/officeart/2005/8/layout/list1"/>
    <dgm:cxn modelId="{D261DE8C-F82A-4836-8180-990E151BB8AE}" type="presParOf" srcId="{9E7AD708-ED6D-475B-977B-56164BFD8610}" destId="{B8DB3A49-3C26-4E5E-A73B-4F26307836E0}" srcOrd="1" destOrd="0" presId="urn:microsoft.com/office/officeart/2005/8/layout/list1"/>
    <dgm:cxn modelId="{AD6EE5C5-50A4-4802-A113-FDABCD1A3BB3}" type="presParOf" srcId="{448A3002-DE83-4602-902A-B8690FEC6C1A}" destId="{293AAAFD-EA38-4A6A-94A6-8C255F264940}" srcOrd="1" destOrd="0" presId="urn:microsoft.com/office/officeart/2005/8/layout/list1"/>
    <dgm:cxn modelId="{F1A349F5-2798-4E58-A0D7-47E33F6C899E}" type="presParOf" srcId="{448A3002-DE83-4602-902A-B8690FEC6C1A}" destId="{56F2D07F-15BA-4EF4-A162-042D2F41E53A}" srcOrd="2" destOrd="0" presId="urn:microsoft.com/office/officeart/2005/8/layout/list1"/>
    <dgm:cxn modelId="{505F0689-88F9-481C-9124-B1A34CBF8D2F}" type="presParOf" srcId="{448A3002-DE83-4602-902A-B8690FEC6C1A}" destId="{78F7B885-E863-4772-B336-6FCE4C56B28D}" srcOrd="3" destOrd="0" presId="urn:microsoft.com/office/officeart/2005/8/layout/list1"/>
    <dgm:cxn modelId="{59371FA8-7E55-4AFC-A3CB-4C3888F4A819}" type="presParOf" srcId="{448A3002-DE83-4602-902A-B8690FEC6C1A}" destId="{E403A08E-7B2D-4198-BB8F-55FC542FBE4A}" srcOrd="4" destOrd="0" presId="urn:microsoft.com/office/officeart/2005/8/layout/list1"/>
    <dgm:cxn modelId="{DAF1355A-53FA-4B36-AA60-F6BFDAFDF04B}" type="presParOf" srcId="{E403A08E-7B2D-4198-BB8F-55FC542FBE4A}" destId="{536FE021-71C6-41D8-B855-62F5527D456A}" srcOrd="0" destOrd="0" presId="urn:microsoft.com/office/officeart/2005/8/layout/list1"/>
    <dgm:cxn modelId="{024EC1B0-7499-48A2-99AF-2340F1A3FFAB}" type="presParOf" srcId="{E403A08E-7B2D-4198-BB8F-55FC542FBE4A}" destId="{A50B7DC1-7B3B-44EE-883D-B1D932705359}" srcOrd="1" destOrd="0" presId="urn:microsoft.com/office/officeart/2005/8/layout/list1"/>
    <dgm:cxn modelId="{C80DCD0F-6730-42C9-84C0-11C83D43A913}" type="presParOf" srcId="{448A3002-DE83-4602-902A-B8690FEC6C1A}" destId="{D8B35101-EA86-4399-89F0-E06B40F4326B}" srcOrd="5" destOrd="0" presId="urn:microsoft.com/office/officeart/2005/8/layout/list1"/>
    <dgm:cxn modelId="{BECCE47C-0594-45D6-AA4E-48C3630CBDF9}" type="presParOf" srcId="{448A3002-DE83-4602-902A-B8690FEC6C1A}" destId="{EF207D28-2007-445A-B0EF-7B20C82CE544}" srcOrd="6" destOrd="0" presId="urn:microsoft.com/office/officeart/2005/8/layout/list1"/>
    <dgm:cxn modelId="{619405FA-AF5B-4FBB-8C2C-D69BA7265DA3}" type="presParOf" srcId="{448A3002-DE83-4602-902A-B8690FEC6C1A}" destId="{DC3BF699-7FBB-462D-AB52-5220BB5736FE}" srcOrd="7" destOrd="0" presId="urn:microsoft.com/office/officeart/2005/8/layout/list1"/>
    <dgm:cxn modelId="{7BBEB266-FD50-4208-B8AF-46913FD182B7}" type="presParOf" srcId="{448A3002-DE83-4602-902A-B8690FEC6C1A}" destId="{794A25FA-C9CD-4F34-9DEC-AB60A7437AC4}" srcOrd="8" destOrd="0" presId="urn:microsoft.com/office/officeart/2005/8/layout/list1"/>
    <dgm:cxn modelId="{A998B011-DE0F-4504-8BBC-84014B1521A7}" type="presParOf" srcId="{794A25FA-C9CD-4F34-9DEC-AB60A7437AC4}" destId="{D40CA54D-87BF-4B44-9CF2-5CDB3C60C673}" srcOrd="0" destOrd="0" presId="urn:microsoft.com/office/officeart/2005/8/layout/list1"/>
    <dgm:cxn modelId="{AD39C614-1046-48A1-B3AC-82285F1E2762}" type="presParOf" srcId="{794A25FA-C9CD-4F34-9DEC-AB60A7437AC4}" destId="{DDB46039-E948-4E9C-BBAB-4A0309674137}" srcOrd="1" destOrd="0" presId="urn:microsoft.com/office/officeart/2005/8/layout/list1"/>
    <dgm:cxn modelId="{C54D0A76-575E-4C35-AA38-A06B3EFD68FC}" type="presParOf" srcId="{448A3002-DE83-4602-902A-B8690FEC6C1A}" destId="{B92A3E7A-BEAB-4C5A-8D41-E0DF85916661}" srcOrd="9" destOrd="0" presId="urn:microsoft.com/office/officeart/2005/8/layout/list1"/>
    <dgm:cxn modelId="{ABF523A7-8CF3-46EA-8C11-C920F1B0B544}" type="presParOf" srcId="{448A3002-DE83-4602-902A-B8690FEC6C1A}" destId="{1A7E564C-26BA-44B4-9F06-98C1780D72C0}" srcOrd="10" destOrd="0" presId="urn:microsoft.com/office/officeart/2005/8/layout/list1"/>
    <dgm:cxn modelId="{E0DF1CD1-4D9C-44C8-B5CF-A64F0F3854B8}" type="presParOf" srcId="{448A3002-DE83-4602-902A-B8690FEC6C1A}" destId="{62DFAA5E-88DD-481F-86B0-B12C6C67AA96}" srcOrd="11" destOrd="0" presId="urn:microsoft.com/office/officeart/2005/8/layout/list1"/>
    <dgm:cxn modelId="{94EE764C-43A9-420B-9D26-F137F9B68EC7}" type="presParOf" srcId="{448A3002-DE83-4602-902A-B8690FEC6C1A}" destId="{9F8B6634-F90A-4EDC-BEA1-154921D4AFA0}" srcOrd="12" destOrd="0" presId="urn:microsoft.com/office/officeart/2005/8/layout/list1"/>
    <dgm:cxn modelId="{E4A32E26-1DCC-4793-B21E-E54D1188714B}" type="presParOf" srcId="{9F8B6634-F90A-4EDC-BEA1-154921D4AFA0}" destId="{3960BF9A-CEE2-4914-A36B-DD612494412F}" srcOrd="0" destOrd="0" presId="urn:microsoft.com/office/officeart/2005/8/layout/list1"/>
    <dgm:cxn modelId="{C59E3B8B-CCB9-4402-AF8F-56248409EA16}" type="presParOf" srcId="{9F8B6634-F90A-4EDC-BEA1-154921D4AFA0}" destId="{C9DFF684-78BE-4F1B-817D-52A98B3E9D97}" srcOrd="1" destOrd="0" presId="urn:microsoft.com/office/officeart/2005/8/layout/list1"/>
    <dgm:cxn modelId="{C86305A6-E0A6-4237-A076-609E3D1D3745}" type="presParOf" srcId="{448A3002-DE83-4602-902A-B8690FEC6C1A}" destId="{D0B10F5E-4E18-4D6E-91C1-724BD14A4C37}" srcOrd="13" destOrd="0" presId="urn:microsoft.com/office/officeart/2005/8/layout/list1"/>
    <dgm:cxn modelId="{789A8566-513F-48C5-AC21-8A7CBBEBF806}" type="presParOf" srcId="{448A3002-DE83-4602-902A-B8690FEC6C1A}" destId="{3D3CCA30-DEE0-476B-B332-E043ABC25F44}" srcOrd="14" destOrd="0" presId="urn:microsoft.com/office/officeart/2005/8/layout/list1"/>
    <dgm:cxn modelId="{A796A749-E9D3-4384-9FB9-24ECDCF3E5FE}" type="presParOf" srcId="{448A3002-DE83-4602-902A-B8690FEC6C1A}" destId="{C8DFBCA9-5FA0-4C48-BFEB-0D05FD9B50B4}" srcOrd="15" destOrd="0" presId="urn:microsoft.com/office/officeart/2005/8/layout/list1"/>
    <dgm:cxn modelId="{0834DD53-7A50-467F-917A-BDB2089D4CEC}" type="presParOf" srcId="{448A3002-DE83-4602-902A-B8690FEC6C1A}" destId="{04E9FC72-28A1-42E0-B416-400C27BD68EB}" srcOrd="16" destOrd="0" presId="urn:microsoft.com/office/officeart/2005/8/layout/list1"/>
    <dgm:cxn modelId="{F683E33C-82FA-4D7A-8FFC-B9C75D85EA5E}" type="presParOf" srcId="{04E9FC72-28A1-42E0-B416-400C27BD68EB}" destId="{F19C813A-6024-4695-BB69-752D9FC3AB2C}" srcOrd="0" destOrd="0" presId="urn:microsoft.com/office/officeart/2005/8/layout/list1"/>
    <dgm:cxn modelId="{DEB6F2F2-2400-48BB-9356-9966BF0AD634}" type="presParOf" srcId="{04E9FC72-28A1-42E0-B416-400C27BD68EB}" destId="{7B4E6BFE-347C-49A8-8A10-FCCE7F48B332}" srcOrd="1" destOrd="0" presId="urn:microsoft.com/office/officeart/2005/8/layout/list1"/>
    <dgm:cxn modelId="{FD4E70B3-E442-400B-BBDE-F481E13B6914}" type="presParOf" srcId="{448A3002-DE83-4602-902A-B8690FEC6C1A}" destId="{EF3C6E0D-392F-4233-91A5-C10573577B21}" srcOrd="17" destOrd="0" presId="urn:microsoft.com/office/officeart/2005/8/layout/list1"/>
    <dgm:cxn modelId="{10A9AB52-6D63-43D9-A2F6-3FD2F30BCC6E}" type="presParOf" srcId="{448A3002-DE83-4602-902A-B8690FEC6C1A}" destId="{7EB976FB-316C-43CE-93E1-7B421E1B4540}" srcOrd="18" destOrd="0" presId="urn:microsoft.com/office/officeart/2005/8/layout/list1"/>
    <dgm:cxn modelId="{8B022A98-B6E6-4BD8-BA63-C773F351566C}" type="presParOf" srcId="{448A3002-DE83-4602-902A-B8690FEC6C1A}" destId="{AA87C681-9239-4839-9F98-A18BD3309E2F}" srcOrd="19" destOrd="0" presId="urn:microsoft.com/office/officeart/2005/8/layout/list1"/>
    <dgm:cxn modelId="{91ABF010-ADB6-4B19-A04A-186299086030}" type="presParOf" srcId="{448A3002-DE83-4602-902A-B8690FEC6C1A}" destId="{B31B0522-7D18-46F6-807A-04FE4DBE5FA0}" srcOrd="20" destOrd="0" presId="urn:microsoft.com/office/officeart/2005/8/layout/list1"/>
    <dgm:cxn modelId="{404B6A94-1752-49C2-9217-83F9B0CE8D90}" type="presParOf" srcId="{B31B0522-7D18-46F6-807A-04FE4DBE5FA0}" destId="{EB42A650-1800-44A6-AE4B-79539A46E183}" srcOrd="0" destOrd="0" presId="urn:microsoft.com/office/officeart/2005/8/layout/list1"/>
    <dgm:cxn modelId="{1B8B92F6-B6EC-4EE3-8C19-2524268112B9}" type="presParOf" srcId="{B31B0522-7D18-46F6-807A-04FE4DBE5FA0}" destId="{E2E85801-235C-4544-93BD-0743E7F3C506}" srcOrd="1" destOrd="0" presId="urn:microsoft.com/office/officeart/2005/8/layout/list1"/>
    <dgm:cxn modelId="{2598285C-CC08-47EE-A9E0-3B95828EBEEA}" type="presParOf" srcId="{448A3002-DE83-4602-902A-B8690FEC6C1A}" destId="{BFB0A271-6B68-4D42-B82E-3466623755BE}" srcOrd="21" destOrd="0" presId="urn:microsoft.com/office/officeart/2005/8/layout/list1"/>
    <dgm:cxn modelId="{3C734265-22F4-45FE-8324-796BA571480C}" type="presParOf" srcId="{448A3002-DE83-4602-902A-B8690FEC6C1A}" destId="{DD904667-2A93-4C26-845E-DF02497B7462}" srcOrd="22" destOrd="0" presId="urn:microsoft.com/office/officeart/2005/8/layout/list1"/>
    <dgm:cxn modelId="{5C26275E-AAFD-4DCA-9320-3AD094E0ED74}" type="presParOf" srcId="{448A3002-DE83-4602-902A-B8690FEC6C1A}" destId="{15BAF634-8620-49A3-B2D3-DB6A12B754C9}" srcOrd="23" destOrd="0" presId="urn:microsoft.com/office/officeart/2005/8/layout/list1"/>
    <dgm:cxn modelId="{491D7CE6-BBF1-4FBF-9B2D-D8BE17494F19}" type="presParOf" srcId="{448A3002-DE83-4602-902A-B8690FEC6C1A}" destId="{47131760-D2E5-46AD-8193-C7D5F4BB5A47}" srcOrd="24" destOrd="0" presId="urn:microsoft.com/office/officeart/2005/8/layout/list1"/>
    <dgm:cxn modelId="{DB5F1288-182F-45F8-8C22-C3F8DC7E79DA}" type="presParOf" srcId="{47131760-D2E5-46AD-8193-C7D5F4BB5A47}" destId="{47BC7F7E-6A32-43EA-BADE-9CB4CC19AF14}" srcOrd="0" destOrd="0" presId="urn:microsoft.com/office/officeart/2005/8/layout/list1"/>
    <dgm:cxn modelId="{9FEB1BA2-094D-4DB6-9706-DDA0504B18F6}" type="presParOf" srcId="{47131760-D2E5-46AD-8193-C7D5F4BB5A47}" destId="{BD6F9D1C-D420-4E22-A6CE-249882F720ED}" srcOrd="1" destOrd="0" presId="urn:microsoft.com/office/officeart/2005/8/layout/list1"/>
    <dgm:cxn modelId="{2D3459CE-2592-44FC-B795-ABDBC17DB27B}" type="presParOf" srcId="{448A3002-DE83-4602-902A-B8690FEC6C1A}" destId="{1FD8ACA7-D352-464A-B3F4-CEE29F36F70B}" srcOrd="25" destOrd="0" presId="urn:microsoft.com/office/officeart/2005/8/layout/list1"/>
    <dgm:cxn modelId="{1C313EE3-A322-44BA-A6B5-F132D5C68141}" type="presParOf" srcId="{448A3002-DE83-4602-902A-B8690FEC6C1A}" destId="{E5D5E83C-C690-4FEB-AEE6-F3FB1AAA119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306F35-02FB-4955-A1F1-5170B3EBD1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B802B737-1BAA-4E7C-BB7D-14056E1DBF03}">
      <dgm:prSet phldrT="[Текст]" phldr="1"/>
      <dgm:spPr/>
      <dgm:t>
        <a:bodyPr/>
        <a:lstStyle/>
        <a:p>
          <a:endParaRPr lang="ru-RU"/>
        </a:p>
      </dgm:t>
    </dgm:pt>
    <dgm:pt modelId="{F909B56B-AFB4-4303-8694-238165DB50DD}" type="parTrans" cxnId="{1CDA7231-5B4B-4D99-AE6B-A9D14FDE0A20}">
      <dgm:prSet/>
      <dgm:spPr/>
      <dgm:t>
        <a:bodyPr/>
        <a:lstStyle/>
        <a:p>
          <a:endParaRPr lang="ru-RU"/>
        </a:p>
      </dgm:t>
    </dgm:pt>
    <dgm:pt modelId="{119BB5B4-0179-4C05-944B-10CE7B53534A}" type="sibTrans" cxnId="{1CDA7231-5B4B-4D99-AE6B-A9D14FDE0A20}">
      <dgm:prSet/>
      <dgm:spPr/>
      <dgm:t>
        <a:bodyPr/>
        <a:lstStyle/>
        <a:p>
          <a:endParaRPr lang="ru-RU"/>
        </a:p>
      </dgm:t>
    </dgm:pt>
    <dgm:pt modelId="{DB1B45CA-E5CD-4C2A-8EBF-77C53662412E}">
      <dgm:prSet phldrT="[Текст]" phldr="1"/>
      <dgm:spPr/>
      <dgm:t>
        <a:bodyPr/>
        <a:lstStyle/>
        <a:p>
          <a:endParaRPr lang="ru-RU"/>
        </a:p>
      </dgm:t>
    </dgm:pt>
    <dgm:pt modelId="{BADEF8E7-1388-4BF1-9193-E59FE008D068}" type="parTrans" cxnId="{A7775F9B-5965-437F-B0B5-0DC6B02A3CE0}">
      <dgm:prSet/>
      <dgm:spPr/>
      <dgm:t>
        <a:bodyPr/>
        <a:lstStyle/>
        <a:p>
          <a:endParaRPr lang="ru-RU"/>
        </a:p>
      </dgm:t>
    </dgm:pt>
    <dgm:pt modelId="{538F4AF1-1837-4199-9A60-987750070C54}" type="sibTrans" cxnId="{A7775F9B-5965-437F-B0B5-0DC6B02A3CE0}">
      <dgm:prSet/>
      <dgm:spPr/>
      <dgm:t>
        <a:bodyPr/>
        <a:lstStyle/>
        <a:p>
          <a:endParaRPr lang="ru-RU"/>
        </a:p>
      </dgm:t>
    </dgm:pt>
    <dgm:pt modelId="{AF9BCACB-E9B5-4F1F-A719-87AFA5F0AFC7}">
      <dgm:prSet phldrT="[Текст]" phldr="1"/>
      <dgm:spPr/>
      <dgm:t>
        <a:bodyPr/>
        <a:lstStyle/>
        <a:p>
          <a:endParaRPr lang="ru-RU"/>
        </a:p>
      </dgm:t>
    </dgm:pt>
    <dgm:pt modelId="{05C6E271-EAC2-4F6A-A71E-E1BDCDFDB583}" type="parTrans" cxnId="{53ADD8A2-B51A-4D5F-BC07-34FBBDE39C95}">
      <dgm:prSet/>
      <dgm:spPr/>
      <dgm:t>
        <a:bodyPr/>
        <a:lstStyle/>
        <a:p>
          <a:endParaRPr lang="ru-RU"/>
        </a:p>
      </dgm:t>
    </dgm:pt>
    <dgm:pt modelId="{FED17E6B-3C82-4A47-B1F0-7FFAFC5B6710}" type="sibTrans" cxnId="{53ADD8A2-B51A-4D5F-BC07-34FBBDE39C95}">
      <dgm:prSet/>
      <dgm:spPr/>
      <dgm:t>
        <a:bodyPr/>
        <a:lstStyle/>
        <a:p>
          <a:endParaRPr lang="ru-RU"/>
        </a:p>
      </dgm:t>
    </dgm:pt>
    <dgm:pt modelId="{7371C68B-3D48-4911-84DC-689D632A95E4}">
      <dgm:prSet phldrT="[Текст]" phldr="1"/>
      <dgm:spPr/>
      <dgm:t>
        <a:bodyPr/>
        <a:lstStyle/>
        <a:p>
          <a:endParaRPr lang="ru-RU"/>
        </a:p>
      </dgm:t>
    </dgm:pt>
    <dgm:pt modelId="{01F40241-E0FF-4FC3-AC15-272857493080}" type="parTrans" cxnId="{5F801D1A-2697-4CC7-BDBB-0D2B8B0E2C2A}">
      <dgm:prSet/>
      <dgm:spPr/>
      <dgm:t>
        <a:bodyPr/>
        <a:lstStyle/>
        <a:p>
          <a:endParaRPr lang="ru-RU"/>
        </a:p>
      </dgm:t>
    </dgm:pt>
    <dgm:pt modelId="{9AFFB03F-D1A6-47AA-A0B0-22F1F87A6D8E}" type="sibTrans" cxnId="{5F801D1A-2697-4CC7-BDBB-0D2B8B0E2C2A}">
      <dgm:prSet/>
      <dgm:spPr/>
      <dgm:t>
        <a:bodyPr/>
        <a:lstStyle/>
        <a:p>
          <a:endParaRPr lang="ru-RU"/>
        </a:p>
      </dgm:t>
    </dgm:pt>
    <dgm:pt modelId="{5CE8B0B1-C675-406D-AF4E-32D9065CCC25}" type="pres">
      <dgm:prSet presAssocID="{2F306F35-02FB-4955-A1F1-5170B3EBD160}" presName="linear" presStyleCnt="0">
        <dgm:presLayoutVars>
          <dgm:animLvl val="lvl"/>
          <dgm:resizeHandles val="exact"/>
        </dgm:presLayoutVars>
      </dgm:prSet>
      <dgm:spPr/>
    </dgm:pt>
    <dgm:pt modelId="{F27FA565-943C-4C8B-A97D-473E9EA01DC0}" type="pres">
      <dgm:prSet presAssocID="{B802B737-1BAA-4E7C-BB7D-14056E1DBF0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CD52ED2-9515-4ADF-B1D1-ED37ECE08EA9}" type="pres">
      <dgm:prSet presAssocID="{B802B737-1BAA-4E7C-BB7D-14056E1DBF03}" presName="childText" presStyleLbl="revTx" presStyleIdx="0" presStyleCnt="2">
        <dgm:presLayoutVars>
          <dgm:bulletEnabled val="1"/>
        </dgm:presLayoutVars>
      </dgm:prSet>
      <dgm:spPr/>
    </dgm:pt>
    <dgm:pt modelId="{60BF4A0D-88E4-491E-9A41-6E3D68309804}" type="pres">
      <dgm:prSet presAssocID="{AF9BCACB-E9B5-4F1F-A719-87AFA5F0AFC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8A31889-3182-4C04-9E6A-26D172AD00B8}" type="pres">
      <dgm:prSet presAssocID="{AF9BCACB-E9B5-4F1F-A719-87AFA5F0AFC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F801D1A-2697-4CC7-BDBB-0D2B8B0E2C2A}" srcId="{AF9BCACB-E9B5-4F1F-A719-87AFA5F0AFC7}" destId="{7371C68B-3D48-4911-84DC-689D632A95E4}" srcOrd="0" destOrd="0" parTransId="{01F40241-E0FF-4FC3-AC15-272857493080}" sibTransId="{9AFFB03F-D1A6-47AA-A0B0-22F1F87A6D8E}"/>
    <dgm:cxn modelId="{8B0B1830-29DA-4851-A169-92AD9093F777}" type="presOf" srcId="{DB1B45CA-E5CD-4C2A-8EBF-77C53662412E}" destId="{4CD52ED2-9515-4ADF-B1D1-ED37ECE08EA9}" srcOrd="0" destOrd="0" presId="urn:microsoft.com/office/officeart/2005/8/layout/vList2"/>
    <dgm:cxn modelId="{1CDA7231-5B4B-4D99-AE6B-A9D14FDE0A20}" srcId="{2F306F35-02FB-4955-A1F1-5170B3EBD160}" destId="{B802B737-1BAA-4E7C-BB7D-14056E1DBF03}" srcOrd="0" destOrd="0" parTransId="{F909B56B-AFB4-4303-8694-238165DB50DD}" sibTransId="{119BB5B4-0179-4C05-944B-10CE7B53534A}"/>
    <dgm:cxn modelId="{751F4C7B-BF5D-4EA2-9746-B8BC4752AB96}" type="presOf" srcId="{7371C68B-3D48-4911-84DC-689D632A95E4}" destId="{E8A31889-3182-4C04-9E6A-26D172AD00B8}" srcOrd="0" destOrd="0" presId="urn:microsoft.com/office/officeart/2005/8/layout/vList2"/>
    <dgm:cxn modelId="{A7775F9B-5965-437F-B0B5-0DC6B02A3CE0}" srcId="{B802B737-1BAA-4E7C-BB7D-14056E1DBF03}" destId="{DB1B45CA-E5CD-4C2A-8EBF-77C53662412E}" srcOrd="0" destOrd="0" parTransId="{BADEF8E7-1388-4BF1-9193-E59FE008D068}" sibTransId="{538F4AF1-1837-4199-9A60-987750070C54}"/>
    <dgm:cxn modelId="{53ADD8A2-B51A-4D5F-BC07-34FBBDE39C95}" srcId="{2F306F35-02FB-4955-A1F1-5170B3EBD160}" destId="{AF9BCACB-E9B5-4F1F-A719-87AFA5F0AFC7}" srcOrd="1" destOrd="0" parTransId="{05C6E271-EAC2-4F6A-A71E-E1BDCDFDB583}" sibTransId="{FED17E6B-3C82-4A47-B1F0-7FFAFC5B6710}"/>
    <dgm:cxn modelId="{F1190BBC-76D7-4358-A8BF-3476CCD2F253}" type="presOf" srcId="{2F306F35-02FB-4955-A1F1-5170B3EBD160}" destId="{5CE8B0B1-C675-406D-AF4E-32D9065CCC25}" srcOrd="0" destOrd="0" presId="urn:microsoft.com/office/officeart/2005/8/layout/vList2"/>
    <dgm:cxn modelId="{814EF4E3-6DA6-49DE-9D53-2426CE2542B6}" type="presOf" srcId="{B802B737-1BAA-4E7C-BB7D-14056E1DBF03}" destId="{F27FA565-943C-4C8B-A97D-473E9EA01DC0}" srcOrd="0" destOrd="0" presId="urn:microsoft.com/office/officeart/2005/8/layout/vList2"/>
    <dgm:cxn modelId="{0BA5BCEB-FB28-43E7-BE8D-31A44115FF68}" type="presOf" srcId="{AF9BCACB-E9B5-4F1F-A719-87AFA5F0AFC7}" destId="{60BF4A0D-88E4-491E-9A41-6E3D68309804}" srcOrd="0" destOrd="0" presId="urn:microsoft.com/office/officeart/2005/8/layout/vList2"/>
    <dgm:cxn modelId="{AC5ED3BD-2816-4CF7-889C-20804DE0AA5F}" type="presParOf" srcId="{5CE8B0B1-C675-406D-AF4E-32D9065CCC25}" destId="{F27FA565-943C-4C8B-A97D-473E9EA01DC0}" srcOrd="0" destOrd="0" presId="urn:microsoft.com/office/officeart/2005/8/layout/vList2"/>
    <dgm:cxn modelId="{9029C907-9B53-4764-AE2D-C681028554F2}" type="presParOf" srcId="{5CE8B0B1-C675-406D-AF4E-32D9065CCC25}" destId="{4CD52ED2-9515-4ADF-B1D1-ED37ECE08EA9}" srcOrd="1" destOrd="0" presId="urn:microsoft.com/office/officeart/2005/8/layout/vList2"/>
    <dgm:cxn modelId="{367663EC-0F4E-49F7-9E61-42616B125819}" type="presParOf" srcId="{5CE8B0B1-C675-406D-AF4E-32D9065CCC25}" destId="{60BF4A0D-88E4-491E-9A41-6E3D68309804}" srcOrd="2" destOrd="0" presId="urn:microsoft.com/office/officeart/2005/8/layout/vList2"/>
    <dgm:cxn modelId="{280135FB-51CB-4A2C-9FF0-ACFEC9C2FFA0}" type="presParOf" srcId="{5CE8B0B1-C675-406D-AF4E-32D9065CCC25}" destId="{E8A31889-3182-4C04-9E6A-26D172AD00B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0ACB77-0DD3-497E-AE48-A7D9BEFBB0CE}" type="doc">
      <dgm:prSet loTypeId="urn:microsoft.com/office/officeart/2008/layout/VerticalCurvedLis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31CA2C48-AFC9-4025-8ED6-641DA8611AB0}">
      <dgm:prSet phldrT="[Текст]" custT="1"/>
      <dgm:spPr/>
      <dgm:t>
        <a:bodyPr/>
        <a:lstStyle/>
        <a:p>
          <a:r>
            <a:rPr lang="uk-UA" sz="2800" dirty="0"/>
            <a:t>    </a:t>
          </a:r>
          <a:r>
            <a:rPr lang="uk-UA" sz="4800" dirty="0"/>
            <a:t>колядки та щедрівки</a:t>
          </a:r>
          <a:endParaRPr lang="ru-RU" sz="4800" dirty="0"/>
        </a:p>
      </dgm:t>
    </dgm:pt>
    <dgm:pt modelId="{CD27F8E7-4BDC-4373-BE67-63D7227BF932}" type="parTrans" cxnId="{CDBB3CB1-9EA8-422B-BF6A-CE09D8482CC0}">
      <dgm:prSet/>
      <dgm:spPr/>
      <dgm:t>
        <a:bodyPr/>
        <a:lstStyle/>
        <a:p>
          <a:endParaRPr lang="ru-RU"/>
        </a:p>
      </dgm:t>
    </dgm:pt>
    <dgm:pt modelId="{D38C4EF8-73EA-428E-9E94-DB0D8298A05F}" type="sibTrans" cxnId="{CDBB3CB1-9EA8-422B-BF6A-CE09D8482CC0}">
      <dgm:prSet/>
      <dgm:spPr/>
      <dgm:t>
        <a:bodyPr/>
        <a:lstStyle/>
        <a:p>
          <a:endParaRPr lang="ru-RU"/>
        </a:p>
      </dgm:t>
    </dgm:pt>
    <dgm:pt modelId="{EE00C0D4-BDE5-4291-91C9-672C55D46A41}">
      <dgm:prSet phldrT="[Текст]" custT="1"/>
      <dgm:spPr/>
      <dgm:t>
        <a:bodyPr/>
        <a:lstStyle/>
        <a:p>
          <a:r>
            <a:rPr lang="uk-UA" sz="2800" dirty="0"/>
            <a:t>         </a:t>
          </a:r>
          <a:r>
            <a:rPr lang="uk-UA" sz="4800" dirty="0"/>
            <a:t>купальські пісні</a:t>
          </a:r>
          <a:endParaRPr lang="ru-RU" sz="4800" dirty="0"/>
        </a:p>
      </dgm:t>
    </dgm:pt>
    <dgm:pt modelId="{84C5A901-FF87-46E9-8CC0-2F0D15078A9B}" type="parTrans" cxnId="{8AC50E7B-A989-4DB9-90F4-583E881B7ADE}">
      <dgm:prSet/>
      <dgm:spPr/>
      <dgm:t>
        <a:bodyPr/>
        <a:lstStyle/>
        <a:p>
          <a:endParaRPr lang="ru-RU"/>
        </a:p>
      </dgm:t>
    </dgm:pt>
    <dgm:pt modelId="{B026077B-4185-43F2-B3E4-E44D82F79B27}" type="sibTrans" cxnId="{8AC50E7B-A989-4DB9-90F4-583E881B7ADE}">
      <dgm:prSet/>
      <dgm:spPr/>
      <dgm:t>
        <a:bodyPr/>
        <a:lstStyle/>
        <a:p>
          <a:endParaRPr lang="ru-RU"/>
        </a:p>
      </dgm:t>
    </dgm:pt>
    <dgm:pt modelId="{D41008A1-9DA3-4C62-8B82-085F15EB3E73}">
      <dgm:prSet phldrT="[Текст]" custT="1"/>
      <dgm:spPr/>
      <dgm:t>
        <a:bodyPr/>
        <a:lstStyle/>
        <a:p>
          <a:r>
            <a:rPr lang="uk-UA" sz="2800" dirty="0"/>
            <a:t>     </a:t>
          </a:r>
          <a:r>
            <a:rPr lang="uk-UA" sz="4800" dirty="0"/>
            <a:t>дитячі пісеньки</a:t>
          </a:r>
          <a:endParaRPr lang="ru-RU" sz="4800" dirty="0"/>
        </a:p>
      </dgm:t>
    </dgm:pt>
    <dgm:pt modelId="{3A4D9176-98F5-4D29-B027-BE5869952330}" type="parTrans" cxnId="{E8AD5039-E651-4C49-B7CC-8245CB72FAC6}">
      <dgm:prSet/>
      <dgm:spPr/>
      <dgm:t>
        <a:bodyPr/>
        <a:lstStyle/>
        <a:p>
          <a:endParaRPr lang="ru-RU"/>
        </a:p>
      </dgm:t>
    </dgm:pt>
    <dgm:pt modelId="{11870C24-F3DE-47FC-AB6E-81EE0F153B25}" type="sibTrans" cxnId="{E8AD5039-E651-4C49-B7CC-8245CB72FAC6}">
      <dgm:prSet/>
      <dgm:spPr/>
      <dgm:t>
        <a:bodyPr/>
        <a:lstStyle/>
        <a:p>
          <a:endParaRPr lang="ru-RU"/>
        </a:p>
      </dgm:t>
    </dgm:pt>
    <dgm:pt modelId="{9672ABE8-46C0-4CCE-9B89-B7D4F04F3442}">
      <dgm:prSet custT="1"/>
      <dgm:spPr/>
      <dgm:t>
        <a:bodyPr/>
        <a:lstStyle/>
        <a:p>
          <a:r>
            <a:rPr lang="uk-UA" sz="2800" dirty="0"/>
            <a:t>      </a:t>
          </a:r>
          <a:r>
            <a:rPr lang="uk-UA" sz="4800" dirty="0"/>
            <a:t>веснянки</a:t>
          </a:r>
          <a:endParaRPr lang="ru-RU" sz="4800" dirty="0"/>
        </a:p>
      </dgm:t>
    </dgm:pt>
    <dgm:pt modelId="{4427EC16-D95C-4BD1-BE01-D8613DF861FE}" type="parTrans" cxnId="{B8B4F9DC-7E01-4B99-9EAF-CC7361BF44DB}">
      <dgm:prSet/>
      <dgm:spPr/>
      <dgm:t>
        <a:bodyPr/>
        <a:lstStyle/>
        <a:p>
          <a:endParaRPr lang="ru-RU"/>
        </a:p>
      </dgm:t>
    </dgm:pt>
    <dgm:pt modelId="{610EA267-CC1D-4273-8B31-F72AD59C6399}" type="sibTrans" cxnId="{B8B4F9DC-7E01-4B99-9EAF-CC7361BF44DB}">
      <dgm:prSet/>
      <dgm:spPr/>
      <dgm:t>
        <a:bodyPr/>
        <a:lstStyle/>
        <a:p>
          <a:endParaRPr lang="ru-RU"/>
        </a:p>
      </dgm:t>
    </dgm:pt>
    <dgm:pt modelId="{D78A89B2-E98D-420E-9999-8B884B74661E}">
      <dgm:prSet custT="1"/>
      <dgm:spPr/>
      <dgm:t>
        <a:bodyPr/>
        <a:lstStyle/>
        <a:p>
          <a:r>
            <a:rPr lang="uk-UA" sz="4800" dirty="0"/>
            <a:t>    закличні пісні</a:t>
          </a:r>
          <a:endParaRPr lang="ru-RU" sz="4800" dirty="0"/>
        </a:p>
      </dgm:t>
    </dgm:pt>
    <dgm:pt modelId="{A5960C64-4BFF-4987-A0C2-2CBF8EA2877C}" type="parTrans" cxnId="{EA4B2B9D-F1FE-480B-BC97-741FC5F93693}">
      <dgm:prSet/>
      <dgm:spPr/>
      <dgm:t>
        <a:bodyPr/>
        <a:lstStyle/>
        <a:p>
          <a:endParaRPr lang="ru-RU"/>
        </a:p>
      </dgm:t>
    </dgm:pt>
    <dgm:pt modelId="{6232EEBF-7D9A-461C-9BBD-EC1864408742}" type="sibTrans" cxnId="{EA4B2B9D-F1FE-480B-BC97-741FC5F93693}">
      <dgm:prSet/>
      <dgm:spPr/>
      <dgm:t>
        <a:bodyPr/>
        <a:lstStyle/>
        <a:p>
          <a:endParaRPr lang="ru-RU"/>
        </a:p>
      </dgm:t>
    </dgm:pt>
    <dgm:pt modelId="{88E425DF-5191-4F94-B517-53ACA370EE8F}">
      <dgm:prSet custT="1"/>
      <dgm:spPr/>
      <dgm:t>
        <a:bodyPr/>
        <a:lstStyle/>
        <a:p>
          <a:r>
            <a:rPr lang="uk-UA" sz="2800"/>
            <a:t>     </a:t>
          </a:r>
          <a:r>
            <a:rPr lang="uk-UA" sz="4800"/>
            <a:t>гаївки</a:t>
          </a:r>
          <a:endParaRPr lang="ru-RU" sz="4800" dirty="0"/>
        </a:p>
      </dgm:t>
    </dgm:pt>
    <dgm:pt modelId="{7F5B4339-0BD2-4845-8B97-72047F086256}" type="parTrans" cxnId="{F56B8EA9-DA11-408A-A35B-C592DD4384AF}">
      <dgm:prSet/>
      <dgm:spPr/>
      <dgm:t>
        <a:bodyPr/>
        <a:lstStyle/>
        <a:p>
          <a:endParaRPr lang="ru-RU"/>
        </a:p>
      </dgm:t>
    </dgm:pt>
    <dgm:pt modelId="{15FEA707-A6EF-4D46-867A-4E516A6FAB70}" type="sibTrans" cxnId="{F56B8EA9-DA11-408A-A35B-C592DD4384AF}">
      <dgm:prSet/>
      <dgm:spPr/>
      <dgm:t>
        <a:bodyPr/>
        <a:lstStyle/>
        <a:p>
          <a:endParaRPr lang="ru-RU"/>
        </a:p>
      </dgm:t>
    </dgm:pt>
    <dgm:pt modelId="{C5DF0DBD-E77E-4DAD-BC76-AF34A17EE349}" type="pres">
      <dgm:prSet presAssocID="{0A0ACB77-0DD3-497E-AE48-A7D9BEFBB0CE}" presName="Name0" presStyleCnt="0">
        <dgm:presLayoutVars>
          <dgm:chMax val="7"/>
          <dgm:chPref val="7"/>
          <dgm:dir/>
        </dgm:presLayoutVars>
      </dgm:prSet>
      <dgm:spPr/>
    </dgm:pt>
    <dgm:pt modelId="{70E761BD-A83C-4926-8D1E-F0CADB666A90}" type="pres">
      <dgm:prSet presAssocID="{0A0ACB77-0DD3-497E-AE48-A7D9BEFBB0CE}" presName="Name1" presStyleCnt="0"/>
      <dgm:spPr/>
    </dgm:pt>
    <dgm:pt modelId="{0AE7625E-7886-4CA9-A26E-7C8B94237B15}" type="pres">
      <dgm:prSet presAssocID="{0A0ACB77-0DD3-497E-AE48-A7D9BEFBB0CE}" presName="cycle" presStyleCnt="0"/>
      <dgm:spPr/>
    </dgm:pt>
    <dgm:pt modelId="{5C2F7399-5AA1-41DE-B7BE-9B0151CE6BC8}" type="pres">
      <dgm:prSet presAssocID="{0A0ACB77-0DD3-497E-AE48-A7D9BEFBB0CE}" presName="srcNode" presStyleLbl="node1" presStyleIdx="0" presStyleCnt="6"/>
      <dgm:spPr/>
    </dgm:pt>
    <dgm:pt modelId="{88D2ED0A-9652-43DA-88A7-1DD57F1EAB5B}" type="pres">
      <dgm:prSet presAssocID="{0A0ACB77-0DD3-497E-AE48-A7D9BEFBB0CE}" presName="conn" presStyleLbl="parChTrans1D2" presStyleIdx="0" presStyleCnt="1"/>
      <dgm:spPr/>
    </dgm:pt>
    <dgm:pt modelId="{1FA86BFD-CF17-491D-AF16-9C512B659D9E}" type="pres">
      <dgm:prSet presAssocID="{0A0ACB77-0DD3-497E-AE48-A7D9BEFBB0CE}" presName="extraNode" presStyleLbl="node1" presStyleIdx="0" presStyleCnt="6"/>
      <dgm:spPr/>
    </dgm:pt>
    <dgm:pt modelId="{D3877F5A-C8E8-4954-9215-0520CB01C5F0}" type="pres">
      <dgm:prSet presAssocID="{0A0ACB77-0DD3-497E-AE48-A7D9BEFBB0CE}" presName="dstNode" presStyleLbl="node1" presStyleIdx="0" presStyleCnt="6"/>
      <dgm:spPr/>
    </dgm:pt>
    <dgm:pt modelId="{17068755-F31E-42CB-80AB-9EC34456D1B3}" type="pres">
      <dgm:prSet presAssocID="{31CA2C48-AFC9-4025-8ED6-641DA8611AB0}" presName="text_1" presStyleLbl="node1" presStyleIdx="0" presStyleCnt="6">
        <dgm:presLayoutVars>
          <dgm:bulletEnabled val="1"/>
        </dgm:presLayoutVars>
      </dgm:prSet>
      <dgm:spPr/>
    </dgm:pt>
    <dgm:pt modelId="{FB339B63-AFE9-4A83-9B6F-180A33E1E5AF}" type="pres">
      <dgm:prSet presAssocID="{31CA2C48-AFC9-4025-8ED6-641DA8611AB0}" presName="accent_1" presStyleCnt="0"/>
      <dgm:spPr/>
    </dgm:pt>
    <dgm:pt modelId="{2B98B9C5-8581-475D-A344-43A81766071B}" type="pres">
      <dgm:prSet presAssocID="{31CA2C48-AFC9-4025-8ED6-641DA8611AB0}" presName="accentRepeatNode" presStyleLbl="solidFgAcc1" presStyleIdx="0" presStyleCnt="6"/>
      <dgm:spPr/>
    </dgm:pt>
    <dgm:pt modelId="{E1DDB6F1-258D-4246-9DAA-C6C3AAA0D6AF}" type="pres">
      <dgm:prSet presAssocID="{9672ABE8-46C0-4CCE-9B89-B7D4F04F3442}" presName="text_2" presStyleLbl="node1" presStyleIdx="1" presStyleCnt="6">
        <dgm:presLayoutVars>
          <dgm:bulletEnabled val="1"/>
        </dgm:presLayoutVars>
      </dgm:prSet>
      <dgm:spPr/>
    </dgm:pt>
    <dgm:pt modelId="{E329E17F-EB5D-4F0B-B981-29E9CE7E965F}" type="pres">
      <dgm:prSet presAssocID="{9672ABE8-46C0-4CCE-9B89-B7D4F04F3442}" presName="accent_2" presStyleCnt="0"/>
      <dgm:spPr/>
    </dgm:pt>
    <dgm:pt modelId="{073AAE85-F2CD-47D7-9099-650A15209911}" type="pres">
      <dgm:prSet presAssocID="{9672ABE8-46C0-4CCE-9B89-B7D4F04F3442}" presName="accentRepeatNode" presStyleLbl="solidFgAcc1" presStyleIdx="1" presStyleCnt="6"/>
      <dgm:spPr/>
    </dgm:pt>
    <dgm:pt modelId="{52A891AA-794A-4ACB-A62D-38BBCAFB411F}" type="pres">
      <dgm:prSet presAssocID="{EE00C0D4-BDE5-4291-91C9-672C55D46A41}" presName="text_3" presStyleLbl="node1" presStyleIdx="2" presStyleCnt="6">
        <dgm:presLayoutVars>
          <dgm:bulletEnabled val="1"/>
        </dgm:presLayoutVars>
      </dgm:prSet>
      <dgm:spPr/>
    </dgm:pt>
    <dgm:pt modelId="{BD9CE23A-F3F0-46FC-81DF-AD24EDD01500}" type="pres">
      <dgm:prSet presAssocID="{EE00C0D4-BDE5-4291-91C9-672C55D46A41}" presName="accent_3" presStyleCnt="0"/>
      <dgm:spPr/>
    </dgm:pt>
    <dgm:pt modelId="{133E672F-BF88-47B2-B4A5-CE3F73F01684}" type="pres">
      <dgm:prSet presAssocID="{EE00C0D4-BDE5-4291-91C9-672C55D46A41}" presName="accentRepeatNode" presStyleLbl="solidFgAcc1" presStyleIdx="2" presStyleCnt="6"/>
      <dgm:spPr/>
    </dgm:pt>
    <dgm:pt modelId="{91EFA909-30B8-4C2B-B884-FFAEFB8302BC}" type="pres">
      <dgm:prSet presAssocID="{D78A89B2-E98D-420E-9999-8B884B74661E}" presName="text_4" presStyleLbl="node1" presStyleIdx="3" presStyleCnt="6">
        <dgm:presLayoutVars>
          <dgm:bulletEnabled val="1"/>
        </dgm:presLayoutVars>
      </dgm:prSet>
      <dgm:spPr/>
    </dgm:pt>
    <dgm:pt modelId="{04FE6194-9087-41F8-A0D8-507609117DDD}" type="pres">
      <dgm:prSet presAssocID="{D78A89B2-E98D-420E-9999-8B884B74661E}" presName="accent_4" presStyleCnt="0"/>
      <dgm:spPr/>
    </dgm:pt>
    <dgm:pt modelId="{94FBFC37-6BF6-467D-B011-F40C538CECA4}" type="pres">
      <dgm:prSet presAssocID="{D78A89B2-E98D-420E-9999-8B884B74661E}" presName="accentRepeatNode" presStyleLbl="solidFgAcc1" presStyleIdx="3" presStyleCnt="6"/>
      <dgm:spPr/>
    </dgm:pt>
    <dgm:pt modelId="{1C5F95FF-1BF5-4C68-9769-88E66D48EA85}" type="pres">
      <dgm:prSet presAssocID="{88E425DF-5191-4F94-B517-53ACA370EE8F}" presName="text_5" presStyleLbl="node1" presStyleIdx="4" presStyleCnt="6">
        <dgm:presLayoutVars>
          <dgm:bulletEnabled val="1"/>
        </dgm:presLayoutVars>
      </dgm:prSet>
      <dgm:spPr/>
    </dgm:pt>
    <dgm:pt modelId="{43EE3BEA-91AA-4945-9752-06B9442F61CB}" type="pres">
      <dgm:prSet presAssocID="{88E425DF-5191-4F94-B517-53ACA370EE8F}" presName="accent_5" presStyleCnt="0"/>
      <dgm:spPr/>
    </dgm:pt>
    <dgm:pt modelId="{6092F16E-F48F-4F1E-B564-8F43E38CAC3A}" type="pres">
      <dgm:prSet presAssocID="{88E425DF-5191-4F94-B517-53ACA370EE8F}" presName="accentRepeatNode" presStyleLbl="solidFgAcc1" presStyleIdx="4" presStyleCnt="6"/>
      <dgm:spPr/>
    </dgm:pt>
    <dgm:pt modelId="{CF123276-E65C-476B-8465-ADD5F9DE6FFF}" type="pres">
      <dgm:prSet presAssocID="{D41008A1-9DA3-4C62-8B82-085F15EB3E73}" presName="text_6" presStyleLbl="node1" presStyleIdx="5" presStyleCnt="6">
        <dgm:presLayoutVars>
          <dgm:bulletEnabled val="1"/>
        </dgm:presLayoutVars>
      </dgm:prSet>
      <dgm:spPr/>
    </dgm:pt>
    <dgm:pt modelId="{D86F3C07-C141-4BF5-83EA-3AB6407AD126}" type="pres">
      <dgm:prSet presAssocID="{D41008A1-9DA3-4C62-8B82-085F15EB3E73}" presName="accent_6" presStyleCnt="0"/>
      <dgm:spPr/>
    </dgm:pt>
    <dgm:pt modelId="{686A5FA1-1B07-4FF1-A5DD-8E79D5861B1F}" type="pres">
      <dgm:prSet presAssocID="{D41008A1-9DA3-4C62-8B82-085F15EB3E73}" presName="accentRepeatNode" presStyleLbl="solidFgAcc1" presStyleIdx="5" presStyleCnt="6"/>
      <dgm:spPr/>
    </dgm:pt>
  </dgm:ptLst>
  <dgm:cxnLst>
    <dgm:cxn modelId="{9A19C31D-1516-48AF-9873-628FF7252C80}" type="presOf" srcId="{D38C4EF8-73EA-428E-9E94-DB0D8298A05F}" destId="{88D2ED0A-9652-43DA-88A7-1DD57F1EAB5B}" srcOrd="0" destOrd="0" presId="urn:microsoft.com/office/officeart/2008/layout/VerticalCurvedList"/>
    <dgm:cxn modelId="{15B0AB2D-86C3-4E03-B665-EA5C9E59F10B}" type="presOf" srcId="{D41008A1-9DA3-4C62-8B82-085F15EB3E73}" destId="{CF123276-E65C-476B-8465-ADD5F9DE6FFF}" srcOrd="0" destOrd="0" presId="urn:microsoft.com/office/officeart/2008/layout/VerticalCurvedList"/>
    <dgm:cxn modelId="{E8AD5039-E651-4C49-B7CC-8245CB72FAC6}" srcId="{0A0ACB77-0DD3-497E-AE48-A7D9BEFBB0CE}" destId="{D41008A1-9DA3-4C62-8B82-085F15EB3E73}" srcOrd="5" destOrd="0" parTransId="{3A4D9176-98F5-4D29-B027-BE5869952330}" sibTransId="{11870C24-F3DE-47FC-AB6E-81EE0F153B25}"/>
    <dgm:cxn modelId="{A9510E63-FBC4-4E17-AA64-F2BE44E3C7E7}" type="presOf" srcId="{0A0ACB77-0DD3-497E-AE48-A7D9BEFBB0CE}" destId="{C5DF0DBD-E77E-4DAD-BC76-AF34A17EE349}" srcOrd="0" destOrd="0" presId="urn:microsoft.com/office/officeart/2008/layout/VerticalCurvedList"/>
    <dgm:cxn modelId="{D3BA9749-8D55-4B3D-B757-080E007D799A}" type="presOf" srcId="{EE00C0D4-BDE5-4291-91C9-672C55D46A41}" destId="{52A891AA-794A-4ACB-A62D-38BBCAFB411F}" srcOrd="0" destOrd="0" presId="urn:microsoft.com/office/officeart/2008/layout/VerticalCurvedList"/>
    <dgm:cxn modelId="{D865AC51-E386-4F3E-B3B9-5846A70290A3}" type="presOf" srcId="{88E425DF-5191-4F94-B517-53ACA370EE8F}" destId="{1C5F95FF-1BF5-4C68-9769-88E66D48EA85}" srcOrd="0" destOrd="0" presId="urn:microsoft.com/office/officeart/2008/layout/VerticalCurvedList"/>
    <dgm:cxn modelId="{214CCA57-2F7B-40C8-BE4D-5D79C3420C17}" type="presOf" srcId="{31CA2C48-AFC9-4025-8ED6-641DA8611AB0}" destId="{17068755-F31E-42CB-80AB-9EC34456D1B3}" srcOrd="0" destOrd="0" presId="urn:microsoft.com/office/officeart/2008/layout/VerticalCurvedList"/>
    <dgm:cxn modelId="{8AC50E7B-A989-4DB9-90F4-583E881B7ADE}" srcId="{0A0ACB77-0DD3-497E-AE48-A7D9BEFBB0CE}" destId="{EE00C0D4-BDE5-4291-91C9-672C55D46A41}" srcOrd="2" destOrd="0" parTransId="{84C5A901-FF87-46E9-8CC0-2F0D15078A9B}" sibTransId="{B026077B-4185-43F2-B3E4-E44D82F79B27}"/>
    <dgm:cxn modelId="{6EA3439B-A9CA-468C-AC36-C63D10E8C27F}" type="presOf" srcId="{D78A89B2-E98D-420E-9999-8B884B74661E}" destId="{91EFA909-30B8-4C2B-B884-FFAEFB8302BC}" srcOrd="0" destOrd="0" presId="urn:microsoft.com/office/officeart/2008/layout/VerticalCurvedList"/>
    <dgm:cxn modelId="{EA4B2B9D-F1FE-480B-BC97-741FC5F93693}" srcId="{0A0ACB77-0DD3-497E-AE48-A7D9BEFBB0CE}" destId="{D78A89B2-E98D-420E-9999-8B884B74661E}" srcOrd="3" destOrd="0" parTransId="{A5960C64-4BFF-4987-A0C2-2CBF8EA2877C}" sibTransId="{6232EEBF-7D9A-461C-9BBD-EC1864408742}"/>
    <dgm:cxn modelId="{F56B8EA9-DA11-408A-A35B-C592DD4384AF}" srcId="{0A0ACB77-0DD3-497E-AE48-A7D9BEFBB0CE}" destId="{88E425DF-5191-4F94-B517-53ACA370EE8F}" srcOrd="4" destOrd="0" parTransId="{7F5B4339-0BD2-4845-8B97-72047F086256}" sibTransId="{15FEA707-A6EF-4D46-867A-4E516A6FAB70}"/>
    <dgm:cxn modelId="{CDBB3CB1-9EA8-422B-BF6A-CE09D8482CC0}" srcId="{0A0ACB77-0DD3-497E-AE48-A7D9BEFBB0CE}" destId="{31CA2C48-AFC9-4025-8ED6-641DA8611AB0}" srcOrd="0" destOrd="0" parTransId="{CD27F8E7-4BDC-4373-BE67-63D7227BF932}" sibTransId="{D38C4EF8-73EA-428E-9E94-DB0D8298A05F}"/>
    <dgm:cxn modelId="{93DDA5CF-439D-4124-B2E3-EF9502E4B2A0}" type="presOf" srcId="{9672ABE8-46C0-4CCE-9B89-B7D4F04F3442}" destId="{E1DDB6F1-258D-4246-9DAA-C6C3AAA0D6AF}" srcOrd="0" destOrd="0" presId="urn:microsoft.com/office/officeart/2008/layout/VerticalCurvedList"/>
    <dgm:cxn modelId="{B8B4F9DC-7E01-4B99-9EAF-CC7361BF44DB}" srcId="{0A0ACB77-0DD3-497E-AE48-A7D9BEFBB0CE}" destId="{9672ABE8-46C0-4CCE-9B89-B7D4F04F3442}" srcOrd="1" destOrd="0" parTransId="{4427EC16-D95C-4BD1-BE01-D8613DF861FE}" sibTransId="{610EA267-CC1D-4273-8B31-F72AD59C6399}"/>
    <dgm:cxn modelId="{8F3DF2D4-ECF8-46C8-9A72-C0F59BE224BF}" type="presParOf" srcId="{C5DF0DBD-E77E-4DAD-BC76-AF34A17EE349}" destId="{70E761BD-A83C-4926-8D1E-F0CADB666A90}" srcOrd="0" destOrd="0" presId="urn:microsoft.com/office/officeart/2008/layout/VerticalCurvedList"/>
    <dgm:cxn modelId="{25D11BA6-C4D9-4F50-B90C-443C643C79D4}" type="presParOf" srcId="{70E761BD-A83C-4926-8D1E-F0CADB666A90}" destId="{0AE7625E-7886-4CA9-A26E-7C8B94237B15}" srcOrd="0" destOrd="0" presId="urn:microsoft.com/office/officeart/2008/layout/VerticalCurvedList"/>
    <dgm:cxn modelId="{9514B6B1-656F-4088-850C-56AE01026EC5}" type="presParOf" srcId="{0AE7625E-7886-4CA9-A26E-7C8B94237B15}" destId="{5C2F7399-5AA1-41DE-B7BE-9B0151CE6BC8}" srcOrd="0" destOrd="0" presId="urn:microsoft.com/office/officeart/2008/layout/VerticalCurvedList"/>
    <dgm:cxn modelId="{0D966D90-A56E-4EFF-89C9-9A0024AD7367}" type="presParOf" srcId="{0AE7625E-7886-4CA9-A26E-7C8B94237B15}" destId="{88D2ED0A-9652-43DA-88A7-1DD57F1EAB5B}" srcOrd="1" destOrd="0" presId="urn:microsoft.com/office/officeart/2008/layout/VerticalCurvedList"/>
    <dgm:cxn modelId="{7EFC89F9-E7BB-40E2-9393-572A02A983D0}" type="presParOf" srcId="{0AE7625E-7886-4CA9-A26E-7C8B94237B15}" destId="{1FA86BFD-CF17-491D-AF16-9C512B659D9E}" srcOrd="2" destOrd="0" presId="urn:microsoft.com/office/officeart/2008/layout/VerticalCurvedList"/>
    <dgm:cxn modelId="{2397275F-E5A9-4994-BB7D-EA22D24177C9}" type="presParOf" srcId="{0AE7625E-7886-4CA9-A26E-7C8B94237B15}" destId="{D3877F5A-C8E8-4954-9215-0520CB01C5F0}" srcOrd="3" destOrd="0" presId="urn:microsoft.com/office/officeart/2008/layout/VerticalCurvedList"/>
    <dgm:cxn modelId="{FDBE9691-E33F-4DE8-80F5-EB3744511147}" type="presParOf" srcId="{70E761BD-A83C-4926-8D1E-F0CADB666A90}" destId="{17068755-F31E-42CB-80AB-9EC34456D1B3}" srcOrd="1" destOrd="0" presId="urn:microsoft.com/office/officeart/2008/layout/VerticalCurvedList"/>
    <dgm:cxn modelId="{606D73CF-FD61-4BCA-B3D8-6EFAD76AF35C}" type="presParOf" srcId="{70E761BD-A83C-4926-8D1E-F0CADB666A90}" destId="{FB339B63-AFE9-4A83-9B6F-180A33E1E5AF}" srcOrd="2" destOrd="0" presId="urn:microsoft.com/office/officeart/2008/layout/VerticalCurvedList"/>
    <dgm:cxn modelId="{9704857C-3ED6-4273-81C7-0E6625CB735E}" type="presParOf" srcId="{FB339B63-AFE9-4A83-9B6F-180A33E1E5AF}" destId="{2B98B9C5-8581-475D-A344-43A81766071B}" srcOrd="0" destOrd="0" presId="urn:microsoft.com/office/officeart/2008/layout/VerticalCurvedList"/>
    <dgm:cxn modelId="{A7F21031-F54C-4D58-B855-7DB1B48DB022}" type="presParOf" srcId="{70E761BD-A83C-4926-8D1E-F0CADB666A90}" destId="{E1DDB6F1-258D-4246-9DAA-C6C3AAA0D6AF}" srcOrd="3" destOrd="0" presId="urn:microsoft.com/office/officeart/2008/layout/VerticalCurvedList"/>
    <dgm:cxn modelId="{E6AAAF04-3F92-4B51-936B-99BA616BA80C}" type="presParOf" srcId="{70E761BD-A83C-4926-8D1E-F0CADB666A90}" destId="{E329E17F-EB5D-4F0B-B981-29E9CE7E965F}" srcOrd="4" destOrd="0" presId="urn:microsoft.com/office/officeart/2008/layout/VerticalCurvedList"/>
    <dgm:cxn modelId="{C16D0F68-4453-4575-B74A-5054E7975F91}" type="presParOf" srcId="{E329E17F-EB5D-4F0B-B981-29E9CE7E965F}" destId="{073AAE85-F2CD-47D7-9099-650A15209911}" srcOrd="0" destOrd="0" presId="urn:microsoft.com/office/officeart/2008/layout/VerticalCurvedList"/>
    <dgm:cxn modelId="{70F7707F-638E-4D3E-A23E-B76CFAD85E77}" type="presParOf" srcId="{70E761BD-A83C-4926-8D1E-F0CADB666A90}" destId="{52A891AA-794A-4ACB-A62D-38BBCAFB411F}" srcOrd="5" destOrd="0" presId="urn:microsoft.com/office/officeart/2008/layout/VerticalCurvedList"/>
    <dgm:cxn modelId="{AD2B5D0D-5CEC-4F6D-ABF1-4F97E6C5701B}" type="presParOf" srcId="{70E761BD-A83C-4926-8D1E-F0CADB666A90}" destId="{BD9CE23A-F3F0-46FC-81DF-AD24EDD01500}" srcOrd="6" destOrd="0" presId="urn:microsoft.com/office/officeart/2008/layout/VerticalCurvedList"/>
    <dgm:cxn modelId="{44C79557-A60A-4D2F-A858-86261A0D3988}" type="presParOf" srcId="{BD9CE23A-F3F0-46FC-81DF-AD24EDD01500}" destId="{133E672F-BF88-47B2-B4A5-CE3F73F01684}" srcOrd="0" destOrd="0" presId="urn:microsoft.com/office/officeart/2008/layout/VerticalCurvedList"/>
    <dgm:cxn modelId="{BD306351-1B1E-4699-B9A5-384022F0DB56}" type="presParOf" srcId="{70E761BD-A83C-4926-8D1E-F0CADB666A90}" destId="{91EFA909-30B8-4C2B-B884-FFAEFB8302BC}" srcOrd="7" destOrd="0" presId="urn:microsoft.com/office/officeart/2008/layout/VerticalCurvedList"/>
    <dgm:cxn modelId="{32D49704-F031-4280-A4F8-D933B1DA1D5E}" type="presParOf" srcId="{70E761BD-A83C-4926-8D1E-F0CADB666A90}" destId="{04FE6194-9087-41F8-A0D8-507609117DDD}" srcOrd="8" destOrd="0" presId="urn:microsoft.com/office/officeart/2008/layout/VerticalCurvedList"/>
    <dgm:cxn modelId="{95C28912-26E2-4F51-BF6B-6170BD5452E9}" type="presParOf" srcId="{04FE6194-9087-41F8-A0D8-507609117DDD}" destId="{94FBFC37-6BF6-467D-B011-F40C538CECA4}" srcOrd="0" destOrd="0" presId="urn:microsoft.com/office/officeart/2008/layout/VerticalCurvedList"/>
    <dgm:cxn modelId="{D390AE27-56ED-439F-94F0-5091F508DFC3}" type="presParOf" srcId="{70E761BD-A83C-4926-8D1E-F0CADB666A90}" destId="{1C5F95FF-1BF5-4C68-9769-88E66D48EA85}" srcOrd="9" destOrd="0" presId="urn:microsoft.com/office/officeart/2008/layout/VerticalCurvedList"/>
    <dgm:cxn modelId="{5BABCE19-B3B0-42C5-9727-8AFCCD368F59}" type="presParOf" srcId="{70E761BD-A83C-4926-8D1E-F0CADB666A90}" destId="{43EE3BEA-91AA-4945-9752-06B9442F61CB}" srcOrd="10" destOrd="0" presId="urn:microsoft.com/office/officeart/2008/layout/VerticalCurvedList"/>
    <dgm:cxn modelId="{B8599C05-C33D-4148-98F2-12499DF61504}" type="presParOf" srcId="{43EE3BEA-91AA-4945-9752-06B9442F61CB}" destId="{6092F16E-F48F-4F1E-B564-8F43E38CAC3A}" srcOrd="0" destOrd="0" presId="urn:microsoft.com/office/officeart/2008/layout/VerticalCurvedList"/>
    <dgm:cxn modelId="{83801430-5697-4E9E-B028-646942C888FE}" type="presParOf" srcId="{70E761BD-A83C-4926-8D1E-F0CADB666A90}" destId="{CF123276-E65C-476B-8465-ADD5F9DE6FFF}" srcOrd="11" destOrd="0" presId="urn:microsoft.com/office/officeart/2008/layout/VerticalCurvedList"/>
    <dgm:cxn modelId="{889719FC-F63D-4198-BF9E-1B9A1B1CC836}" type="presParOf" srcId="{70E761BD-A83C-4926-8D1E-F0CADB666A90}" destId="{D86F3C07-C141-4BF5-83EA-3AB6407AD126}" srcOrd="12" destOrd="0" presId="urn:microsoft.com/office/officeart/2008/layout/VerticalCurvedList"/>
    <dgm:cxn modelId="{761B3FF9-7C55-479C-954F-DFBD2E4D95B6}" type="presParOf" srcId="{D86F3C07-C141-4BF5-83EA-3AB6407AD126}" destId="{686A5FA1-1B07-4FF1-A5DD-8E79D5861B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C7683-465C-49F4-9B50-DAE32754E720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0" kern="1200"/>
        </a:p>
      </dsp:txBody>
      <dsp:txXfrm>
        <a:off x="0" y="591343"/>
        <a:ext cx="2571749" cy="1543050"/>
      </dsp:txXfrm>
    </dsp:sp>
    <dsp:sp modelId="{526D9B10-F089-4CC0-92D1-B68E053B6AB3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0" kern="1200"/>
        </a:p>
      </dsp:txBody>
      <dsp:txXfrm>
        <a:off x="2828925" y="591343"/>
        <a:ext cx="2571749" cy="1543050"/>
      </dsp:txXfrm>
    </dsp:sp>
    <dsp:sp modelId="{DB055441-42AD-4A0A-A460-7438902D4F7D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0" kern="1200"/>
        </a:p>
      </dsp:txBody>
      <dsp:txXfrm>
        <a:off x="5657849" y="591343"/>
        <a:ext cx="2571749" cy="1543050"/>
      </dsp:txXfrm>
    </dsp:sp>
    <dsp:sp modelId="{D84B4617-A5EE-4403-A6CF-DDDEB8521D90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0" kern="1200"/>
        </a:p>
      </dsp:txBody>
      <dsp:txXfrm>
        <a:off x="1414462" y="2391569"/>
        <a:ext cx="2571749" cy="1543050"/>
      </dsp:txXfrm>
    </dsp:sp>
    <dsp:sp modelId="{B07AA8BC-8103-49A8-8499-4768BA293D96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0" kern="1200"/>
        </a:p>
      </dsp:txBody>
      <dsp:txXfrm>
        <a:off x="4243387" y="2391569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4211B-94DD-42E8-8C93-F2E69D188D12}">
      <dsp:nvSpPr>
        <dsp:cNvPr id="0" name=""/>
        <dsp:cNvSpPr/>
      </dsp:nvSpPr>
      <dsp:spPr>
        <a:xfrm>
          <a:off x="72001" y="0"/>
          <a:ext cx="2447041" cy="14682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приказки і </a:t>
          </a:r>
          <a:r>
            <a:rPr lang="uk-UA" sz="3600" kern="1200" dirty="0" err="1"/>
            <a:t>прислів</a:t>
          </a:r>
          <a:r>
            <a:rPr lang="en-US" sz="3600" kern="1200" dirty="0"/>
            <a:t>’</a:t>
          </a:r>
          <a:r>
            <a:rPr lang="uk-UA" sz="3600" kern="1200" dirty="0"/>
            <a:t>я</a:t>
          </a:r>
          <a:endParaRPr lang="ru-RU" sz="3600" kern="1200" dirty="0"/>
        </a:p>
      </dsp:txBody>
      <dsp:txXfrm>
        <a:off x="72001" y="0"/>
        <a:ext cx="2447041" cy="1468224"/>
      </dsp:txXfrm>
    </dsp:sp>
    <dsp:sp modelId="{BA520B4C-F4D8-46C3-B1B7-D125D2D0E587}">
      <dsp:nvSpPr>
        <dsp:cNvPr id="0" name=""/>
        <dsp:cNvSpPr/>
      </dsp:nvSpPr>
      <dsp:spPr>
        <a:xfrm>
          <a:off x="2844939" y="0"/>
          <a:ext cx="2447041" cy="1468224"/>
        </a:xfrm>
        <a:prstGeom prst="rect">
          <a:avLst/>
        </a:prstGeom>
        <a:solidFill>
          <a:schemeClr val="accent2">
            <a:hueOff val="585190"/>
            <a:satOff val="-730"/>
            <a:lumOff val="1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 err="1"/>
            <a:t>скоромов-</a:t>
          </a:r>
          <a:endParaRPr lang="uk-UA" sz="36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 err="1"/>
            <a:t>ки</a:t>
          </a:r>
          <a:endParaRPr lang="ru-RU" sz="3600" kern="1200" dirty="0"/>
        </a:p>
      </dsp:txBody>
      <dsp:txXfrm>
        <a:off x="2844939" y="0"/>
        <a:ext cx="2447041" cy="1468224"/>
      </dsp:txXfrm>
    </dsp:sp>
    <dsp:sp modelId="{B77A0548-0E0B-4EAF-8BA9-4555CD7561F9}">
      <dsp:nvSpPr>
        <dsp:cNvPr id="0" name=""/>
        <dsp:cNvSpPr/>
      </dsp:nvSpPr>
      <dsp:spPr>
        <a:xfrm>
          <a:off x="5545846" y="0"/>
          <a:ext cx="2447041" cy="1468224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/>
            <a:t>загадки</a:t>
          </a:r>
          <a:endParaRPr lang="ru-RU" sz="3600" kern="1200" dirty="0"/>
        </a:p>
      </dsp:txBody>
      <dsp:txXfrm>
        <a:off x="5545846" y="0"/>
        <a:ext cx="2447041" cy="1468224"/>
      </dsp:txXfrm>
    </dsp:sp>
    <dsp:sp modelId="{6A1D51D4-40F8-40E6-943E-EAA3123DD7E6}">
      <dsp:nvSpPr>
        <dsp:cNvPr id="0" name=""/>
        <dsp:cNvSpPr/>
      </dsp:nvSpPr>
      <dsp:spPr>
        <a:xfrm>
          <a:off x="81177" y="1714159"/>
          <a:ext cx="2447041" cy="1468224"/>
        </a:xfrm>
        <a:prstGeom prst="rect">
          <a:avLst/>
        </a:prstGeom>
        <a:solidFill>
          <a:schemeClr val="accent2">
            <a:hueOff val="1755570"/>
            <a:satOff val="-2190"/>
            <a:lumOff val="5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народні пісні</a:t>
          </a:r>
          <a:endParaRPr lang="ru-RU" sz="3600" kern="1200" dirty="0"/>
        </a:p>
      </dsp:txBody>
      <dsp:txXfrm>
        <a:off x="81177" y="1714159"/>
        <a:ext cx="2447041" cy="1468224"/>
      </dsp:txXfrm>
    </dsp:sp>
    <dsp:sp modelId="{5A506CAB-93F6-43EB-BE72-9C14E736C8BB}">
      <dsp:nvSpPr>
        <dsp:cNvPr id="0" name=""/>
        <dsp:cNvSpPr/>
      </dsp:nvSpPr>
      <dsp:spPr>
        <a:xfrm>
          <a:off x="72001" y="3428319"/>
          <a:ext cx="2447041" cy="1468224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міфи</a:t>
          </a:r>
          <a:endParaRPr lang="ru-RU" sz="3600" kern="1200" dirty="0"/>
        </a:p>
      </dsp:txBody>
      <dsp:txXfrm>
        <a:off x="72001" y="3428319"/>
        <a:ext cx="2447041" cy="1468224"/>
      </dsp:txXfrm>
    </dsp:sp>
    <dsp:sp modelId="{580635FB-B274-4774-97A7-3A9B129D9900}">
      <dsp:nvSpPr>
        <dsp:cNvPr id="0" name=""/>
        <dsp:cNvSpPr/>
      </dsp:nvSpPr>
      <dsp:spPr>
        <a:xfrm>
          <a:off x="5544613" y="1728195"/>
          <a:ext cx="2447041" cy="1468224"/>
        </a:xfrm>
        <a:prstGeom prst="rect">
          <a:avLst/>
        </a:prstGeom>
        <a:solidFill>
          <a:schemeClr val="accent2">
            <a:hueOff val="2925949"/>
            <a:satOff val="-3649"/>
            <a:lumOff val="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 притчі</a:t>
          </a:r>
          <a:endParaRPr lang="ru-RU" sz="3600" kern="1200" dirty="0"/>
        </a:p>
      </dsp:txBody>
      <dsp:txXfrm>
        <a:off x="5544613" y="1728195"/>
        <a:ext cx="2447041" cy="1468224"/>
      </dsp:txXfrm>
    </dsp:sp>
    <dsp:sp modelId="{F770977A-FC7C-4DFE-917C-9AE6E0EF2BD1}">
      <dsp:nvSpPr>
        <dsp:cNvPr id="0" name=""/>
        <dsp:cNvSpPr/>
      </dsp:nvSpPr>
      <dsp:spPr>
        <a:xfrm>
          <a:off x="2844939" y="1728190"/>
          <a:ext cx="2447041" cy="1468224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усмішки</a:t>
          </a:r>
          <a:endParaRPr lang="ru-RU" sz="3600" kern="1200" dirty="0"/>
        </a:p>
      </dsp:txBody>
      <dsp:txXfrm>
        <a:off x="2844939" y="1728190"/>
        <a:ext cx="2447041" cy="1468224"/>
      </dsp:txXfrm>
    </dsp:sp>
    <dsp:sp modelId="{B97902D7-DCDA-4E8A-9555-1D6D68FC803E}">
      <dsp:nvSpPr>
        <dsp:cNvPr id="0" name=""/>
        <dsp:cNvSpPr/>
      </dsp:nvSpPr>
      <dsp:spPr>
        <a:xfrm>
          <a:off x="2844939" y="3428319"/>
          <a:ext cx="2447041" cy="1468224"/>
        </a:xfrm>
        <a:prstGeom prst="rect">
          <a:avLst/>
        </a:prstGeom>
        <a:solidFill>
          <a:schemeClr val="accent2">
            <a:hueOff val="4096329"/>
            <a:satOff val="-5109"/>
            <a:lumOff val="1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казки</a:t>
          </a:r>
          <a:endParaRPr lang="ru-RU" sz="3600" kern="1200" dirty="0"/>
        </a:p>
      </dsp:txBody>
      <dsp:txXfrm>
        <a:off x="2844939" y="3428319"/>
        <a:ext cx="2447041" cy="1468224"/>
      </dsp:txXfrm>
    </dsp:sp>
    <dsp:sp modelId="{C23DB2FC-1F8F-40CC-94F7-1AE29351A2AF}">
      <dsp:nvSpPr>
        <dsp:cNvPr id="0" name=""/>
        <dsp:cNvSpPr/>
      </dsp:nvSpPr>
      <dsp:spPr>
        <a:xfrm>
          <a:off x="5544613" y="3428319"/>
          <a:ext cx="2447041" cy="1468224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легенди</a:t>
          </a:r>
          <a:endParaRPr lang="ru-RU" sz="3600" kern="1200" dirty="0"/>
        </a:p>
      </dsp:txBody>
      <dsp:txXfrm>
        <a:off x="5544613" y="3428319"/>
        <a:ext cx="2447041" cy="1468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3702F-2BAC-4EB3-A372-A02D433A9CB4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0" kern="1200"/>
        </a:p>
      </dsp:txBody>
      <dsp:txXfrm>
        <a:off x="0" y="591343"/>
        <a:ext cx="2571749" cy="1543050"/>
      </dsp:txXfrm>
    </dsp:sp>
    <dsp:sp modelId="{B15D0C32-BB9A-49F7-B78E-2A26E35ECEE0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0" kern="1200"/>
        </a:p>
      </dsp:txBody>
      <dsp:txXfrm>
        <a:off x="2828925" y="591343"/>
        <a:ext cx="2571749" cy="1543050"/>
      </dsp:txXfrm>
    </dsp:sp>
    <dsp:sp modelId="{948E92C3-9139-408E-AF82-648068E93ED5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0" kern="1200"/>
        </a:p>
      </dsp:txBody>
      <dsp:txXfrm>
        <a:off x="5657849" y="591343"/>
        <a:ext cx="2571749" cy="1543050"/>
      </dsp:txXfrm>
    </dsp:sp>
    <dsp:sp modelId="{B5FB5CF8-17E5-4602-9CCB-A9A7AB968FE9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0" kern="1200"/>
        </a:p>
      </dsp:txBody>
      <dsp:txXfrm>
        <a:off x="1414462" y="2391569"/>
        <a:ext cx="2571749" cy="1543050"/>
      </dsp:txXfrm>
    </dsp:sp>
    <dsp:sp modelId="{8BFFF3D5-9365-4403-882B-CFACECA42E79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0" kern="1200"/>
        </a:p>
      </dsp:txBody>
      <dsp:txXfrm>
        <a:off x="4243387" y="2391569"/>
        <a:ext cx="2571749" cy="1543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6AFFA-A605-4A80-9816-B42C54BFA2EC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220980" rIns="412496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800" kern="1200"/>
        </a:p>
      </dsp:txBody>
      <dsp:txXfrm rot="10800000">
        <a:off x="2007110" y="1710"/>
        <a:ext cx="5158358" cy="1257304"/>
      </dsp:txXfrm>
    </dsp:sp>
    <dsp:sp modelId="{9EE8D728-2711-45CD-BF96-2E5D3B05B881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CA657-7D37-4146-B935-4457CD12AF83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220980" rIns="412496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800" kern="1200"/>
        </a:p>
      </dsp:txBody>
      <dsp:txXfrm rot="10800000">
        <a:off x="2007110" y="1634329"/>
        <a:ext cx="5158358" cy="1257304"/>
      </dsp:txXfrm>
    </dsp:sp>
    <dsp:sp modelId="{6BDE0088-DC97-4B71-882F-009DDEC60F53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02726-3AE9-4C68-BB48-F9B496F3D74C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220980" rIns="412496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800" kern="1200"/>
        </a:p>
      </dsp:txBody>
      <dsp:txXfrm rot="10800000">
        <a:off x="2007110" y="3266948"/>
        <a:ext cx="5158358" cy="1257304"/>
      </dsp:txXfrm>
    </dsp:sp>
    <dsp:sp modelId="{62CC08D8-6CBA-43D2-BFBD-5C4B6A0B6D7F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D5D96-5B82-4697-9E61-F3A858C23056}">
      <dsp:nvSpPr>
        <dsp:cNvPr id="0" name=""/>
        <dsp:cNvSpPr/>
      </dsp:nvSpPr>
      <dsp:spPr>
        <a:xfrm>
          <a:off x="0" y="283535"/>
          <a:ext cx="842493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D2682-8C51-497B-A1BF-908209668D8E}">
      <dsp:nvSpPr>
        <dsp:cNvPr id="0" name=""/>
        <dsp:cNvSpPr/>
      </dsp:nvSpPr>
      <dsp:spPr>
        <a:xfrm>
          <a:off x="432047" y="84876"/>
          <a:ext cx="5897455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про дружбу</a:t>
          </a:r>
          <a:endParaRPr lang="ru-RU" sz="3600" kern="1200" dirty="0"/>
        </a:p>
      </dsp:txBody>
      <dsp:txXfrm>
        <a:off x="452222" y="105051"/>
        <a:ext cx="5857105" cy="372930"/>
      </dsp:txXfrm>
    </dsp:sp>
    <dsp:sp modelId="{C70BA606-7673-4FEF-931B-DFE77A5000F6}">
      <dsp:nvSpPr>
        <dsp:cNvPr id="0" name=""/>
        <dsp:cNvSpPr/>
      </dsp:nvSpPr>
      <dsp:spPr>
        <a:xfrm>
          <a:off x="0" y="918576"/>
          <a:ext cx="842493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E3646-58F2-473D-BF5D-8A659B52C659}">
      <dsp:nvSpPr>
        <dsp:cNvPr id="0" name=""/>
        <dsp:cNvSpPr/>
      </dsp:nvSpPr>
      <dsp:spPr>
        <a:xfrm>
          <a:off x="421246" y="711935"/>
          <a:ext cx="5897455" cy="413280"/>
        </a:xfrm>
        <a:prstGeom prst="round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про знання</a:t>
          </a:r>
          <a:endParaRPr lang="ru-RU" sz="3600" kern="1200" dirty="0"/>
        </a:p>
      </dsp:txBody>
      <dsp:txXfrm>
        <a:off x="441421" y="732110"/>
        <a:ext cx="5857105" cy="372930"/>
      </dsp:txXfrm>
    </dsp:sp>
    <dsp:sp modelId="{B662E80D-CB81-432D-9C1A-C544AFF70DD4}">
      <dsp:nvSpPr>
        <dsp:cNvPr id="0" name=""/>
        <dsp:cNvSpPr/>
      </dsp:nvSpPr>
      <dsp:spPr>
        <a:xfrm>
          <a:off x="0" y="1553616"/>
          <a:ext cx="842493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25A62-E5CB-4B72-AB12-109737DF125F}">
      <dsp:nvSpPr>
        <dsp:cNvPr id="0" name=""/>
        <dsp:cNvSpPr/>
      </dsp:nvSpPr>
      <dsp:spPr>
        <a:xfrm>
          <a:off x="421246" y="1346976"/>
          <a:ext cx="5897455" cy="413280"/>
        </a:xfrm>
        <a:prstGeom prst="round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про слово</a:t>
          </a:r>
          <a:endParaRPr lang="ru-RU" sz="3600" kern="1200" dirty="0"/>
        </a:p>
      </dsp:txBody>
      <dsp:txXfrm>
        <a:off x="441421" y="1367151"/>
        <a:ext cx="5857105" cy="372930"/>
      </dsp:txXfrm>
    </dsp:sp>
    <dsp:sp modelId="{A94DE843-CA46-459D-BCC5-F42DA3D04A37}">
      <dsp:nvSpPr>
        <dsp:cNvPr id="0" name=""/>
        <dsp:cNvSpPr/>
      </dsp:nvSpPr>
      <dsp:spPr>
        <a:xfrm>
          <a:off x="0" y="2188656"/>
          <a:ext cx="842493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2BA0B-ABD2-4E8A-B411-87C9E65C3753}">
      <dsp:nvSpPr>
        <dsp:cNvPr id="0" name=""/>
        <dsp:cNvSpPr/>
      </dsp:nvSpPr>
      <dsp:spPr>
        <a:xfrm>
          <a:off x="421246" y="1982016"/>
          <a:ext cx="5897455" cy="413280"/>
        </a:xfrm>
        <a:prstGeom prst="round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про риси характеру</a:t>
          </a:r>
          <a:endParaRPr lang="ru-RU" sz="3600" kern="1200" dirty="0"/>
        </a:p>
      </dsp:txBody>
      <dsp:txXfrm>
        <a:off x="441421" y="2002191"/>
        <a:ext cx="5857105" cy="372930"/>
      </dsp:txXfrm>
    </dsp:sp>
    <dsp:sp modelId="{C143D988-BA5F-4456-9849-67051EC7DEA6}">
      <dsp:nvSpPr>
        <dsp:cNvPr id="0" name=""/>
        <dsp:cNvSpPr/>
      </dsp:nvSpPr>
      <dsp:spPr>
        <a:xfrm>
          <a:off x="0" y="2823696"/>
          <a:ext cx="842493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E1EBD-7D4A-487C-ADD1-D4A811B7783A}">
      <dsp:nvSpPr>
        <dsp:cNvPr id="0" name=""/>
        <dsp:cNvSpPr/>
      </dsp:nvSpPr>
      <dsp:spPr>
        <a:xfrm>
          <a:off x="421246" y="2617056"/>
          <a:ext cx="5897455" cy="413280"/>
        </a:xfrm>
        <a:prstGeom prst="round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про ставлення до родини</a:t>
          </a:r>
          <a:endParaRPr lang="ru-RU" sz="3600" kern="1200" dirty="0"/>
        </a:p>
      </dsp:txBody>
      <dsp:txXfrm>
        <a:off x="441421" y="2637231"/>
        <a:ext cx="5857105" cy="372930"/>
      </dsp:txXfrm>
    </dsp:sp>
    <dsp:sp modelId="{B8D75231-95E8-410E-B088-AE1A435EF1C2}">
      <dsp:nvSpPr>
        <dsp:cNvPr id="0" name=""/>
        <dsp:cNvSpPr/>
      </dsp:nvSpPr>
      <dsp:spPr>
        <a:xfrm>
          <a:off x="0" y="3458736"/>
          <a:ext cx="842493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85953-D22F-4066-88A3-49C0EC8B3997}">
      <dsp:nvSpPr>
        <dsp:cNvPr id="0" name=""/>
        <dsp:cNvSpPr/>
      </dsp:nvSpPr>
      <dsp:spPr>
        <a:xfrm>
          <a:off x="432047" y="3240358"/>
          <a:ext cx="5753439" cy="41328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/>
            <a:t>Про </a:t>
          </a:r>
          <a:r>
            <a:rPr lang="uk-UA" sz="3600" kern="1200" dirty="0"/>
            <a:t>різні обставини життя</a:t>
          </a:r>
          <a:endParaRPr lang="ru-RU" sz="3600" kern="1200" dirty="0"/>
        </a:p>
      </dsp:txBody>
      <dsp:txXfrm>
        <a:off x="452222" y="3260533"/>
        <a:ext cx="5713089" cy="3729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FACB7-C5A6-46F3-BD9F-61D418239DD7}">
      <dsp:nvSpPr>
        <dsp:cNvPr id="0" name=""/>
        <dsp:cNvSpPr/>
      </dsp:nvSpPr>
      <dsp:spPr>
        <a:xfrm>
          <a:off x="0" y="322581"/>
          <a:ext cx="82296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300" kern="1200"/>
        </a:p>
      </dsp:txBody>
      <dsp:txXfrm>
        <a:off x="50261" y="372842"/>
        <a:ext cx="8129078" cy="929078"/>
      </dsp:txXfrm>
    </dsp:sp>
    <dsp:sp modelId="{A27AFB26-2237-4D1B-8CBD-01E9625B11B2}">
      <dsp:nvSpPr>
        <dsp:cNvPr id="0" name=""/>
        <dsp:cNvSpPr/>
      </dsp:nvSpPr>
      <dsp:spPr>
        <a:xfrm>
          <a:off x="0" y="1352181"/>
          <a:ext cx="82296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3400" kern="1200"/>
        </a:p>
      </dsp:txBody>
      <dsp:txXfrm>
        <a:off x="0" y="1352181"/>
        <a:ext cx="8229600" cy="910800"/>
      </dsp:txXfrm>
    </dsp:sp>
    <dsp:sp modelId="{D81B582D-92C7-446B-A0E4-BAD10EEFC505}">
      <dsp:nvSpPr>
        <dsp:cNvPr id="0" name=""/>
        <dsp:cNvSpPr/>
      </dsp:nvSpPr>
      <dsp:spPr>
        <a:xfrm>
          <a:off x="0" y="2262981"/>
          <a:ext cx="82296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300" kern="1200"/>
        </a:p>
      </dsp:txBody>
      <dsp:txXfrm>
        <a:off x="50261" y="2313242"/>
        <a:ext cx="8129078" cy="929078"/>
      </dsp:txXfrm>
    </dsp:sp>
    <dsp:sp modelId="{7CD12E99-45A1-44D4-A7BC-E9D13DBD1276}">
      <dsp:nvSpPr>
        <dsp:cNvPr id="0" name=""/>
        <dsp:cNvSpPr/>
      </dsp:nvSpPr>
      <dsp:spPr>
        <a:xfrm>
          <a:off x="0" y="3292581"/>
          <a:ext cx="82296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3400" kern="1200"/>
        </a:p>
      </dsp:txBody>
      <dsp:txXfrm>
        <a:off x="0" y="3292581"/>
        <a:ext cx="8229600" cy="910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2D07F-15BA-4EF4-A162-042D2F41E53A}">
      <dsp:nvSpPr>
        <dsp:cNvPr id="0" name=""/>
        <dsp:cNvSpPr/>
      </dsp:nvSpPr>
      <dsp:spPr>
        <a:xfrm>
          <a:off x="0" y="288178"/>
          <a:ext cx="698477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B3A49-3C26-4E5E-A73B-4F26307836E0}">
      <dsp:nvSpPr>
        <dsp:cNvPr id="0" name=""/>
        <dsp:cNvSpPr/>
      </dsp:nvSpPr>
      <dsp:spPr>
        <a:xfrm>
          <a:off x="349238" y="52018"/>
          <a:ext cx="4889343" cy="47232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тварини</a:t>
          </a:r>
          <a:endParaRPr lang="ru-RU" sz="3600" kern="1200" dirty="0"/>
        </a:p>
      </dsp:txBody>
      <dsp:txXfrm>
        <a:off x="372295" y="75075"/>
        <a:ext cx="4843229" cy="426206"/>
      </dsp:txXfrm>
    </dsp:sp>
    <dsp:sp modelId="{EF207D28-2007-445A-B0EF-7B20C82CE544}">
      <dsp:nvSpPr>
        <dsp:cNvPr id="0" name=""/>
        <dsp:cNvSpPr/>
      </dsp:nvSpPr>
      <dsp:spPr>
        <a:xfrm>
          <a:off x="0" y="1013938"/>
          <a:ext cx="698477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B7DC1-7B3B-44EE-883D-B1D932705359}">
      <dsp:nvSpPr>
        <dsp:cNvPr id="0" name=""/>
        <dsp:cNvSpPr/>
      </dsp:nvSpPr>
      <dsp:spPr>
        <a:xfrm>
          <a:off x="349238" y="777779"/>
          <a:ext cx="4889343" cy="47232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рослини</a:t>
          </a:r>
          <a:endParaRPr lang="ru-RU" sz="3600" kern="1200" dirty="0"/>
        </a:p>
      </dsp:txBody>
      <dsp:txXfrm>
        <a:off x="372295" y="800836"/>
        <a:ext cx="4843229" cy="426206"/>
      </dsp:txXfrm>
    </dsp:sp>
    <dsp:sp modelId="{1A7E564C-26BA-44B4-9F06-98C1780D72C0}">
      <dsp:nvSpPr>
        <dsp:cNvPr id="0" name=""/>
        <dsp:cNvSpPr/>
      </dsp:nvSpPr>
      <dsp:spPr>
        <a:xfrm>
          <a:off x="0" y="1739698"/>
          <a:ext cx="698477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46039-E948-4E9C-BBAB-4A0309674137}">
      <dsp:nvSpPr>
        <dsp:cNvPr id="0" name=""/>
        <dsp:cNvSpPr/>
      </dsp:nvSpPr>
      <dsp:spPr>
        <a:xfrm>
          <a:off x="349238" y="1503538"/>
          <a:ext cx="4889343" cy="47232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явища природи</a:t>
          </a:r>
          <a:endParaRPr lang="ru-RU" sz="3600" kern="1200" dirty="0"/>
        </a:p>
      </dsp:txBody>
      <dsp:txXfrm>
        <a:off x="372295" y="1526595"/>
        <a:ext cx="4843229" cy="426206"/>
      </dsp:txXfrm>
    </dsp:sp>
    <dsp:sp modelId="{3D3CCA30-DEE0-476B-B332-E043ABC25F44}">
      <dsp:nvSpPr>
        <dsp:cNvPr id="0" name=""/>
        <dsp:cNvSpPr/>
      </dsp:nvSpPr>
      <dsp:spPr>
        <a:xfrm>
          <a:off x="0" y="2465458"/>
          <a:ext cx="698477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FF684-78BE-4F1B-817D-52A98B3E9D97}">
      <dsp:nvSpPr>
        <dsp:cNvPr id="0" name=""/>
        <dsp:cNvSpPr/>
      </dsp:nvSpPr>
      <dsp:spPr>
        <a:xfrm>
          <a:off x="349238" y="2229298"/>
          <a:ext cx="4889343" cy="47232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люди</a:t>
          </a:r>
          <a:endParaRPr lang="ru-RU" sz="3600" kern="1200" dirty="0"/>
        </a:p>
      </dsp:txBody>
      <dsp:txXfrm>
        <a:off x="372295" y="2252355"/>
        <a:ext cx="4843229" cy="426206"/>
      </dsp:txXfrm>
    </dsp:sp>
    <dsp:sp modelId="{7EB976FB-316C-43CE-93E1-7B421E1B4540}">
      <dsp:nvSpPr>
        <dsp:cNvPr id="0" name=""/>
        <dsp:cNvSpPr/>
      </dsp:nvSpPr>
      <dsp:spPr>
        <a:xfrm>
          <a:off x="0" y="3191219"/>
          <a:ext cx="698477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E6BFE-347C-49A8-8A10-FCCE7F48B332}">
      <dsp:nvSpPr>
        <dsp:cNvPr id="0" name=""/>
        <dsp:cNvSpPr/>
      </dsp:nvSpPr>
      <dsp:spPr>
        <a:xfrm>
          <a:off x="349238" y="2955059"/>
          <a:ext cx="4889343" cy="47232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наука і техніка</a:t>
          </a:r>
          <a:endParaRPr lang="ru-RU" sz="3600" kern="1200" dirty="0"/>
        </a:p>
      </dsp:txBody>
      <dsp:txXfrm>
        <a:off x="372295" y="2978116"/>
        <a:ext cx="4843229" cy="426206"/>
      </dsp:txXfrm>
    </dsp:sp>
    <dsp:sp modelId="{DD904667-2A93-4C26-845E-DF02497B7462}">
      <dsp:nvSpPr>
        <dsp:cNvPr id="0" name=""/>
        <dsp:cNvSpPr/>
      </dsp:nvSpPr>
      <dsp:spPr>
        <a:xfrm>
          <a:off x="0" y="3916979"/>
          <a:ext cx="698477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85801-235C-4544-93BD-0743E7F3C506}">
      <dsp:nvSpPr>
        <dsp:cNvPr id="0" name=""/>
        <dsp:cNvSpPr/>
      </dsp:nvSpPr>
      <dsp:spPr>
        <a:xfrm>
          <a:off x="349238" y="3680819"/>
          <a:ext cx="4889343" cy="47232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побутові предмети</a:t>
          </a:r>
          <a:endParaRPr lang="ru-RU" sz="3600" kern="1200" dirty="0"/>
        </a:p>
      </dsp:txBody>
      <dsp:txXfrm>
        <a:off x="372295" y="3703876"/>
        <a:ext cx="4843229" cy="426206"/>
      </dsp:txXfrm>
    </dsp:sp>
    <dsp:sp modelId="{E5D5E83C-C690-4FEB-AEE6-F3FB1AAA1193}">
      <dsp:nvSpPr>
        <dsp:cNvPr id="0" name=""/>
        <dsp:cNvSpPr/>
      </dsp:nvSpPr>
      <dsp:spPr>
        <a:xfrm>
          <a:off x="0" y="4642739"/>
          <a:ext cx="698477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F9D1C-D420-4E22-A6CE-249882F720ED}">
      <dsp:nvSpPr>
        <dsp:cNvPr id="0" name=""/>
        <dsp:cNvSpPr/>
      </dsp:nvSpPr>
      <dsp:spPr>
        <a:xfrm>
          <a:off x="349238" y="4406579"/>
          <a:ext cx="4889343" cy="47232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діяльність</a:t>
          </a:r>
          <a:endParaRPr lang="ru-RU" sz="3600" kern="1200" dirty="0"/>
        </a:p>
      </dsp:txBody>
      <dsp:txXfrm>
        <a:off x="372295" y="4429636"/>
        <a:ext cx="4843229" cy="4262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FA565-943C-4C8B-A97D-473E9EA01DC0}">
      <dsp:nvSpPr>
        <dsp:cNvPr id="0" name=""/>
        <dsp:cNvSpPr/>
      </dsp:nvSpPr>
      <dsp:spPr>
        <a:xfrm>
          <a:off x="0" y="322581"/>
          <a:ext cx="82296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300" kern="1200"/>
        </a:p>
      </dsp:txBody>
      <dsp:txXfrm>
        <a:off x="50261" y="372842"/>
        <a:ext cx="8129078" cy="929078"/>
      </dsp:txXfrm>
    </dsp:sp>
    <dsp:sp modelId="{4CD52ED2-9515-4ADF-B1D1-ED37ECE08EA9}">
      <dsp:nvSpPr>
        <dsp:cNvPr id="0" name=""/>
        <dsp:cNvSpPr/>
      </dsp:nvSpPr>
      <dsp:spPr>
        <a:xfrm>
          <a:off x="0" y="1352181"/>
          <a:ext cx="82296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3400" kern="1200"/>
        </a:p>
      </dsp:txBody>
      <dsp:txXfrm>
        <a:off x="0" y="1352181"/>
        <a:ext cx="8229600" cy="910800"/>
      </dsp:txXfrm>
    </dsp:sp>
    <dsp:sp modelId="{60BF4A0D-88E4-491E-9A41-6E3D68309804}">
      <dsp:nvSpPr>
        <dsp:cNvPr id="0" name=""/>
        <dsp:cNvSpPr/>
      </dsp:nvSpPr>
      <dsp:spPr>
        <a:xfrm>
          <a:off x="0" y="2262981"/>
          <a:ext cx="82296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300" kern="1200"/>
        </a:p>
      </dsp:txBody>
      <dsp:txXfrm>
        <a:off x="50261" y="2313242"/>
        <a:ext cx="8129078" cy="929078"/>
      </dsp:txXfrm>
    </dsp:sp>
    <dsp:sp modelId="{E8A31889-3182-4C04-9E6A-26D172AD00B8}">
      <dsp:nvSpPr>
        <dsp:cNvPr id="0" name=""/>
        <dsp:cNvSpPr/>
      </dsp:nvSpPr>
      <dsp:spPr>
        <a:xfrm>
          <a:off x="0" y="3292581"/>
          <a:ext cx="82296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3400" kern="1200"/>
        </a:p>
      </dsp:txBody>
      <dsp:txXfrm>
        <a:off x="0" y="3292581"/>
        <a:ext cx="8229600" cy="9108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2ED0A-9652-43DA-88A7-1DD57F1EAB5B}">
      <dsp:nvSpPr>
        <dsp:cNvPr id="0" name=""/>
        <dsp:cNvSpPr/>
      </dsp:nvSpPr>
      <dsp:spPr>
        <a:xfrm>
          <a:off x="-5862135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68755-F31E-42CB-80AB-9EC34456D1B3}">
      <dsp:nvSpPr>
        <dsp:cNvPr id="0" name=""/>
        <dsp:cNvSpPr/>
      </dsp:nvSpPr>
      <dsp:spPr>
        <a:xfrm>
          <a:off x="416020" y="273019"/>
          <a:ext cx="7287958" cy="5458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325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    </a:t>
          </a:r>
          <a:r>
            <a:rPr lang="uk-UA" sz="4800" kern="1200" dirty="0"/>
            <a:t>колядки та щедрівки</a:t>
          </a:r>
          <a:endParaRPr lang="ru-RU" sz="4800" kern="1200" dirty="0"/>
        </a:p>
      </dsp:txBody>
      <dsp:txXfrm>
        <a:off x="416020" y="273019"/>
        <a:ext cx="7287958" cy="545832"/>
      </dsp:txXfrm>
    </dsp:sp>
    <dsp:sp modelId="{2B98B9C5-8581-475D-A344-43A81766071B}">
      <dsp:nvSpPr>
        <dsp:cNvPr id="0" name=""/>
        <dsp:cNvSpPr/>
      </dsp:nvSpPr>
      <dsp:spPr>
        <a:xfrm>
          <a:off x="74875" y="204790"/>
          <a:ext cx="682290" cy="68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DB6F1-258D-4246-9DAA-C6C3AAA0D6AF}">
      <dsp:nvSpPr>
        <dsp:cNvPr id="0" name=""/>
        <dsp:cNvSpPr/>
      </dsp:nvSpPr>
      <dsp:spPr>
        <a:xfrm>
          <a:off x="865004" y="1091664"/>
          <a:ext cx="6838974" cy="5458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325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      </a:t>
          </a:r>
          <a:r>
            <a:rPr lang="uk-UA" sz="4800" kern="1200" dirty="0"/>
            <a:t>веснянки</a:t>
          </a:r>
          <a:endParaRPr lang="ru-RU" sz="4800" kern="1200" dirty="0"/>
        </a:p>
      </dsp:txBody>
      <dsp:txXfrm>
        <a:off x="865004" y="1091664"/>
        <a:ext cx="6838974" cy="545832"/>
      </dsp:txXfrm>
    </dsp:sp>
    <dsp:sp modelId="{073AAE85-F2CD-47D7-9099-650A15209911}">
      <dsp:nvSpPr>
        <dsp:cNvPr id="0" name=""/>
        <dsp:cNvSpPr/>
      </dsp:nvSpPr>
      <dsp:spPr>
        <a:xfrm>
          <a:off x="523859" y="1023435"/>
          <a:ext cx="682290" cy="68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891AA-794A-4ACB-A62D-38BBCAFB411F}">
      <dsp:nvSpPr>
        <dsp:cNvPr id="0" name=""/>
        <dsp:cNvSpPr/>
      </dsp:nvSpPr>
      <dsp:spPr>
        <a:xfrm>
          <a:off x="1070314" y="1910308"/>
          <a:ext cx="6633664" cy="5458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325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         </a:t>
          </a:r>
          <a:r>
            <a:rPr lang="uk-UA" sz="4800" kern="1200" dirty="0"/>
            <a:t>купальські пісні</a:t>
          </a:r>
          <a:endParaRPr lang="ru-RU" sz="4800" kern="1200" dirty="0"/>
        </a:p>
      </dsp:txBody>
      <dsp:txXfrm>
        <a:off x="1070314" y="1910308"/>
        <a:ext cx="6633664" cy="545832"/>
      </dsp:txXfrm>
    </dsp:sp>
    <dsp:sp modelId="{133E672F-BF88-47B2-B4A5-CE3F73F01684}">
      <dsp:nvSpPr>
        <dsp:cNvPr id="0" name=""/>
        <dsp:cNvSpPr/>
      </dsp:nvSpPr>
      <dsp:spPr>
        <a:xfrm>
          <a:off x="729169" y="1842079"/>
          <a:ext cx="682290" cy="68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FA909-30B8-4C2B-B884-FFAEFB8302BC}">
      <dsp:nvSpPr>
        <dsp:cNvPr id="0" name=""/>
        <dsp:cNvSpPr/>
      </dsp:nvSpPr>
      <dsp:spPr>
        <a:xfrm>
          <a:off x="1070314" y="2728434"/>
          <a:ext cx="6633664" cy="5458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3254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800" kern="1200" dirty="0"/>
            <a:t>    закличні пісні</a:t>
          </a:r>
          <a:endParaRPr lang="ru-RU" sz="4800" kern="1200" dirty="0"/>
        </a:p>
      </dsp:txBody>
      <dsp:txXfrm>
        <a:off x="1070314" y="2728434"/>
        <a:ext cx="6633664" cy="545832"/>
      </dsp:txXfrm>
    </dsp:sp>
    <dsp:sp modelId="{94FBFC37-6BF6-467D-B011-F40C538CECA4}">
      <dsp:nvSpPr>
        <dsp:cNvPr id="0" name=""/>
        <dsp:cNvSpPr/>
      </dsp:nvSpPr>
      <dsp:spPr>
        <a:xfrm>
          <a:off x="729169" y="2660205"/>
          <a:ext cx="682290" cy="68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F95FF-1BF5-4C68-9769-88E66D48EA85}">
      <dsp:nvSpPr>
        <dsp:cNvPr id="0" name=""/>
        <dsp:cNvSpPr/>
      </dsp:nvSpPr>
      <dsp:spPr>
        <a:xfrm>
          <a:off x="865004" y="3547079"/>
          <a:ext cx="6838974" cy="5458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325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/>
            <a:t>     </a:t>
          </a:r>
          <a:r>
            <a:rPr lang="uk-UA" sz="4800" kern="1200"/>
            <a:t>гаївки</a:t>
          </a:r>
          <a:endParaRPr lang="ru-RU" sz="4800" kern="1200" dirty="0"/>
        </a:p>
      </dsp:txBody>
      <dsp:txXfrm>
        <a:off x="865004" y="3547079"/>
        <a:ext cx="6838974" cy="545832"/>
      </dsp:txXfrm>
    </dsp:sp>
    <dsp:sp modelId="{6092F16E-F48F-4F1E-B564-8F43E38CAC3A}">
      <dsp:nvSpPr>
        <dsp:cNvPr id="0" name=""/>
        <dsp:cNvSpPr/>
      </dsp:nvSpPr>
      <dsp:spPr>
        <a:xfrm>
          <a:off x="523859" y="3478850"/>
          <a:ext cx="682290" cy="68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23276-E65C-476B-8465-ADD5F9DE6FFF}">
      <dsp:nvSpPr>
        <dsp:cNvPr id="0" name=""/>
        <dsp:cNvSpPr/>
      </dsp:nvSpPr>
      <dsp:spPr>
        <a:xfrm>
          <a:off x="416020" y="4365724"/>
          <a:ext cx="7287958" cy="5458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325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     </a:t>
          </a:r>
          <a:r>
            <a:rPr lang="uk-UA" sz="4800" kern="1200" dirty="0"/>
            <a:t>дитячі пісеньки</a:t>
          </a:r>
          <a:endParaRPr lang="ru-RU" sz="4800" kern="1200" dirty="0"/>
        </a:p>
      </dsp:txBody>
      <dsp:txXfrm>
        <a:off x="416020" y="4365724"/>
        <a:ext cx="7287958" cy="545832"/>
      </dsp:txXfrm>
    </dsp:sp>
    <dsp:sp modelId="{686A5FA1-1B07-4FF1-A5DD-8E79D5861B1F}">
      <dsp:nvSpPr>
        <dsp:cNvPr id="0" name=""/>
        <dsp:cNvSpPr/>
      </dsp:nvSpPr>
      <dsp:spPr>
        <a:xfrm>
          <a:off x="74875" y="4297495"/>
          <a:ext cx="682290" cy="68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A25F-96BA-4961-A453-62E32AF60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5F74-298D-4C46-B5F6-D09E584E57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2" y="404664"/>
            <a:ext cx="1656184" cy="13801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52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A25F-96BA-4961-A453-62E32AF60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5F74-298D-4C46-B5F6-D09E584E57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A25F-96BA-4961-A453-62E32AF60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5F74-298D-4C46-B5F6-D09E584E57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4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A25F-96BA-4961-A453-62E32AF60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5F74-298D-4C46-B5F6-D09E584E57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5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A25F-96BA-4961-A453-62E32AF60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5F74-298D-4C46-B5F6-D09E584E57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5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A25F-96BA-4961-A453-62E32AF60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5F74-298D-4C46-B5F6-D09E584E57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7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A25F-96BA-4961-A453-62E32AF60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5F74-298D-4C46-B5F6-D09E584E57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3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A25F-96BA-4961-A453-62E32AF60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5F74-298D-4C46-B5F6-D09E584E57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1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A25F-96BA-4961-A453-62E32AF60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5F74-298D-4C46-B5F6-D09E584E57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2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A25F-96BA-4961-A453-62E32AF60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5F74-298D-4C46-B5F6-D09E584E57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3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A25F-96BA-4961-A453-62E32AF60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5F74-298D-4C46-B5F6-D09E584E57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0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A25F-96BA-4961-A453-62E32AF60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5F74-298D-4C46-B5F6-D09E584E57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4.jpeg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0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4.jpeg"/><Relationship Id="rId12" Type="http://schemas.microsoft.com/office/2007/relationships/diagramDrawing" Target="../diagrams/drawing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diagramColors" Target="../diagrams/colors9.xml"/><Relationship Id="rId5" Type="http://schemas.openxmlformats.org/officeDocument/2006/relationships/diagramColors" Target="../diagrams/colors8.xml"/><Relationship Id="rId10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8.xml"/><Relationship Id="rId9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0"/>
            <a:ext cx="915246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1840" y="1556792"/>
            <a:ext cx="47525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Усна</a:t>
            </a:r>
            <a:r>
              <a:rPr lang="uk-UA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народна творчість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A626A-D4D9-4A88-B6C4-AF7181D1B7FD}"/>
              </a:ext>
            </a:extLst>
          </p:cNvPr>
          <p:cNvSpPr txBox="1"/>
          <p:nvPr/>
        </p:nvSpPr>
        <p:spPr>
          <a:xfrm>
            <a:off x="4572000" y="530120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B050"/>
                </a:solidFill>
              </a:rPr>
              <a:t>Підготував: Андрій </a:t>
            </a:r>
            <a:r>
              <a:rPr lang="uk-UA" b="1" dirty="0" err="1">
                <a:solidFill>
                  <a:srgbClr val="00B050"/>
                </a:solidFill>
              </a:rPr>
              <a:t>Михасевич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34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1718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:\шаблони презентацій\Набор фонов\5-4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56" y="1"/>
            <a:ext cx="9187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0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Тематичне коло загадок: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51286921"/>
              </p:ext>
            </p:extLst>
          </p:nvPr>
        </p:nvGraphicFramePr>
        <p:xfrm>
          <a:off x="395536" y="923330"/>
          <a:ext cx="6984776" cy="509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0684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1261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:\шаблони презентацій\Набор фонов\5-4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56" y="1"/>
            <a:ext cx="9187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95663608"/>
              </p:ext>
            </p:extLst>
          </p:nvPr>
        </p:nvGraphicFramePr>
        <p:xfrm>
          <a:off x="827584" y="764704"/>
          <a:ext cx="777686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12709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шаблони презентацій\Набор фонов\5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56" y="1"/>
            <a:ext cx="9187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43638" y="548680"/>
            <a:ext cx="44130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Скоромовки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916833"/>
            <a:ext cx="83529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Жартівливі вислови, складені із важких для швидкої вимови слів.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015" y="4725144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/>
              <a:t>Повправляйтеся</a:t>
            </a:r>
            <a:r>
              <a:rPr lang="uk-UA" sz="2800" dirty="0"/>
              <a:t> у швидкому читанні скоромовок, водночас звертаючи увагу на правильну вимову слів.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82845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шаблони презентацій\Набор фонов\5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56" y="1"/>
            <a:ext cx="9187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260648"/>
            <a:ext cx="5666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Лічилки, </a:t>
            </a:r>
            <a:r>
              <a:rPr lang="uk-UA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мирилки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244" y="1183978"/>
            <a:ext cx="8091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u="sng" dirty="0"/>
              <a:t>Прочитайте і знайдіть жанр твору:</a:t>
            </a:r>
            <a:endParaRPr lang="ru-RU" sz="32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90244" y="1909680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err="1"/>
              <a:t>Бігликоніпідмостамиззолотимикопитами</a:t>
            </a:r>
            <a:r>
              <a:rPr lang="uk-UA" sz="3600" b="1" dirty="0"/>
              <a:t>.</a:t>
            </a:r>
          </a:p>
          <a:p>
            <a:r>
              <a:rPr lang="uk-UA" sz="3600" b="1" dirty="0" err="1"/>
              <a:t>Требастатипогадатищотимконямїстидати</a:t>
            </a:r>
            <a:r>
              <a:rPr lang="uk-UA" sz="3600" b="1" dirty="0"/>
              <a:t>.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4055" y="3823498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err="1"/>
              <a:t>Тобіяблучкоменігрушечканесварімосямоядушечко</a:t>
            </a:r>
            <a:r>
              <a:rPr lang="uk-UA" sz="3600" b="1" dirty="0"/>
              <a:t>.</a:t>
            </a:r>
          </a:p>
          <a:p>
            <a:r>
              <a:rPr lang="uk-UA" sz="3600" b="1" dirty="0" err="1"/>
              <a:t>Тобіяблучкоменізернятконесварімосямоє</a:t>
            </a:r>
            <a:r>
              <a:rPr lang="uk-UA" sz="3600" b="1" dirty="0"/>
              <a:t> серденько.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24531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329922"/>
            <a:ext cx="4464496" cy="2592288"/>
          </a:xfrm>
        </p:spPr>
        <p:txBody>
          <a:bodyPr>
            <a:normAutofit fontScale="90000"/>
          </a:bodyPr>
          <a:lstStyle/>
          <a:p>
            <a:br>
              <a:rPr lang="uk-UA" sz="3100" dirty="0"/>
            </a:br>
            <a:br>
              <a:rPr lang="uk-UA" sz="3100" dirty="0"/>
            </a:br>
            <a:br>
              <a:rPr lang="uk-UA" sz="3100" dirty="0"/>
            </a:br>
            <a:r>
              <a:rPr lang="uk-UA" sz="3100" b="1" dirty="0"/>
              <a:t>В нас у класі дружні діти, </a:t>
            </a:r>
            <a:br>
              <a:rPr lang="uk-UA" sz="3100" b="1" dirty="0"/>
            </a:br>
            <a:r>
              <a:rPr lang="uk-UA" sz="3100" b="1" dirty="0"/>
              <a:t>й працювали всі старанно</a:t>
            </a:r>
            <a:r>
              <a:rPr lang="uk-UA" b="1" dirty="0"/>
              <a:t>.</a:t>
            </a:r>
            <a:br>
              <a:rPr lang="uk-UA" b="1" dirty="0"/>
            </a:br>
            <a:r>
              <a:rPr lang="uk-UA" sz="3100" b="1" dirty="0"/>
              <a:t>Але треба </a:t>
            </a:r>
            <a:r>
              <a:rPr lang="uk-UA" sz="3100" b="1" dirty="0" err="1"/>
              <a:t>пам</a:t>
            </a:r>
            <a:r>
              <a:rPr lang="en-US" sz="3100" b="1" dirty="0"/>
              <a:t>’</a:t>
            </a:r>
            <a:r>
              <a:rPr lang="uk-UA" sz="3100" b="1" dirty="0" err="1"/>
              <a:t>ятати</a:t>
            </a:r>
            <a:r>
              <a:rPr lang="uk-UA" sz="3100" b="1" dirty="0"/>
              <a:t>,         час уже відпочивати .</a:t>
            </a:r>
            <a:br>
              <a:rPr lang="uk-UA" b="1" dirty="0"/>
            </a:br>
            <a:br>
              <a:rPr lang="uk-UA" b="1" dirty="0"/>
            </a:b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5517232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  </a:t>
            </a: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5471065"/>
            <a:ext cx="8964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за  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увагу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845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0967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:\шаблони презентацій\Набор фонов\5-4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05" y="13111"/>
            <a:ext cx="9187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Види усної народної творчості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30235611"/>
              </p:ext>
            </p:extLst>
          </p:nvPr>
        </p:nvGraphicFramePr>
        <p:xfrm>
          <a:off x="683568" y="1124744"/>
          <a:ext cx="79928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7969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шаблони презентацій\Набор фонов\5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56" y="1"/>
            <a:ext cx="9187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548679"/>
            <a:ext cx="489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Загадка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1772816"/>
            <a:ext cx="835292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 цікава задача. Вона має форму питального або розповідного речення, у якому слова часто римуються. У загадках називається не сам предмет, а подібний до нього за істотними ознаками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654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шаблони презентацій\Набор фонов\5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31" y="0"/>
            <a:ext cx="9187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354" y="836712"/>
            <a:ext cx="4367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Народні пісні: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636912"/>
            <a:ext cx="777686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Мають форму вірша. За змістом вони часто нагадують казки. Читати пісні треба </a:t>
            </a:r>
            <a:r>
              <a:rPr lang="uk-UA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наспівно</a:t>
            </a:r>
            <a:r>
              <a:rPr lang="uk-UA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наче ведеш довірливу розмову.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17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шаблони презентацій\Набор фонов\5-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9" y="19472"/>
            <a:ext cx="9151349" cy="68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91836"/>
            <a:ext cx="7880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/>
                <a:solidFill>
                  <a:schemeClr val="accent3"/>
                </a:solidFill>
              </a:rPr>
              <a:t>Гра «Доберіть приказку».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628800"/>
            <a:ext cx="80960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      </a:t>
            </a:r>
          </a:p>
          <a:p>
            <a:r>
              <a:rPr lang="uk-UA" sz="2800" dirty="0"/>
              <a:t>      Коли хтось щось довго не розуміє, кажуть йому:</a:t>
            </a:r>
          </a:p>
          <a:p>
            <a:r>
              <a:rPr lang="uk-UA" sz="2800" dirty="0"/>
              <a:t>      Коли один одному докучає, тоді приказують:</a:t>
            </a:r>
          </a:p>
          <a:p>
            <a:r>
              <a:rPr lang="uk-UA" sz="2800" dirty="0"/>
              <a:t>      Коли в суперечці кожен обстоює свою думку:</a:t>
            </a:r>
          </a:p>
          <a:p>
            <a:endParaRPr lang="uk-UA" sz="2800" dirty="0"/>
          </a:p>
          <a:p>
            <a:endParaRPr lang="uk-UA" sz="2800" dirty="0"/>
          </a:p>
          <a:p>
            <a:endParaRPr lang="uk-UA" sz="2800" dirty="0"/>
          </a:p>
          <a:p>
            <a:r>
              <a:rPr lang="uk-UA" sz="2800" dirty="0"/>
              <a:t>       Дід своє, баба своє.</a:t>
            </a:r>
          </a:p>
          <a:p>
            <a:r>
              <a:rPr lang="uk-UA" sz="2800" dirty="0"/>
              <a:t>       Вчепився, як реп</a:t>
            </a:r>
            <a:r>
              <a:rPr lang="en-US" sz="2800" dirty="0"/>
              <a:t>’</a:t>
            </a:r>
            <a:r>
              <a:rPr lang="uk-UA" sz="2800" dirty="0" err="1"/>
              <a:t>ях</a:t>
            </a:r>
            <a:r>
              <a:rPr lang="uk-UA" sz="2800" dirty="0"/>
              <a:t> кожуха.</a:t>
            </a:r>
          </a:p>
          <a:p>
            <a:r>
              <a:rPr lang="uk-UA" sz="2800" dirty="0"/>
              <a:t>       Говори до гори, а гора горою.</a:t>
            </a:r>
            <a:endParaRPr lang="ru-RU" sz="2800" dirty="0"/>
          </a:p>
        </p:txBody>
      </p:sp>
      <p:sp>
        <p:nvSpPr>
          <p:cNvPr id="10" name="7-конечная звезда 9"/>
          <p:cNvSpPr/>
          <p:nvPr/>
        </p:nvSpPr>
        <p:spPr>
          <a:xfrm>
            <a:off x="649666" y="2097476"/>
            <a:ext cx="482352" cy="457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1</a:t>
            </a:r>
            <a:endParaRPr lang="ru-RU" sz="2800" dirty="0"/>
          </a:p>
        </p:txBody>
      </p:sp>
      <p:sp>
        <p:nvSpPr>
          <p:cNvPr id="14" name="7-конечная звезда 13"/>
          <p:cNvSpPr/>
          <p:nvPr/>
        </p:nvSpPr>
        <p:spPr>
          <a:xfrm>
            <a:off x="669766" y="2554676"/>
            <a:ext cx="482352" cy="457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2</a:t>
            </a:r>
            <a:endParaRPr lang="ru-RU" sz="2800" dirty="0"/>
          </a:p>
        </p:txBody>
      </p:sp>
      <p:sp>
        <p:nvSpPr>
          <p:cNvPr id="15" name="7-конечная звезда 14"/>
          <p:cNvSpPr/>
          <p:nvPr/>
        </p:nvSpPr>
        <p:spPr>
          <a:xfrm>
            <a:off x="669766" y="3011876"/>
            <a:ext cx="482352" cy="457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3</a:t>
            </a:r>
            <a:endParaRPr lang="ru-RU" sz="2800" dirty="0"/>
          </a:p>
        </p:txBody>
      </p:sp>
      <p:sp>
        <p:nvSpPr>
          <p:cNvPr id="16" name="7-конечная звезда 15"/>
          <p:cNvSpPr/>
          <p:nvPr/>
        </p:nvSpPr>
        <p:spPr>
          <a:xfrm>
            <a:off x="707872" y="5110336"/>
            <a:ext cx="482352" cy="457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7-конечная звезда 16"/>
          <p:cNvSpPr/>
          <p:nvPr/>
        </p:nvSpPr>
        <p:spPr>
          <a:xfrm>
            <a:off x="707872" y="4653136"/>
            <a:ext cx="482352" cy="457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1</a:t>
            </a:r>
          </a:p>
        </p:txBody>
      </p:sp>
      <p:sp>
        <p:nvSpPr>
          <p:cNvPr id="18" name="7-конечная звезда 17"/>
          <p:cNvSpPr/>
          <p:nvPr/>
        </p:nvSpPr>
        <p:spPr>
          <a:xfrm>
            <a:off x="707872" y="5591596"/>
            <a:ext cx="482352" cy="457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95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740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:\шаблони презентацій\Набор фонов\5-4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56" y="1"/>
            <a:ext cx="9187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548680"/>
            <a:ext cx="35283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Усмішки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151728"/>
            <a:ext cx="777686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 змалювання смішного в житті в доброзичливому, добродушному, жартівливому тоні. 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Улыбающееся лицо 7"/>
          <p:cNvSpPr/>
          <p:nvPr/>
        </p:nvSpPr>
        <p:spPr>
          <a:xfrm>
            <a:off x="3923928" y="5085184"/>
            <a:ext cx="1152128" cy="122413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07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шаблони презентацій\Набор фонов\5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56" y="1"/>
            <a:ext cx="9187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620689"/>
            <a:ext cx="84969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i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1.	 -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Мамо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хто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 мене народив?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Ти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? </a:t>
            </a:r>
          </a:p>
          <a:p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 - Я так і знала.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Якби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тато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, я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була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 б з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вусами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endParaRPr lang="ru-RU" sz="3200" b="1" i="1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3200" b="1" i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2.	–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Мамо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, мене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вже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більше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 не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звуть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найгарнішим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учнем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! </a:t>
            </a:r>
          </a:p>
          <a:p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-	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Молодець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синку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!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Ти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 став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краще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вчитися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? </a:t>
            </a:r>
          </a:p>
          <a:p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-	Та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ні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, до нас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прийшов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новий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 хлопчик,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який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вчиться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ще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гірше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</p:txBody>
      </p:sp>
      <p:sp>
        <p:nvSpPr>
          <p:cNvPr id="5" name="Солнце 4"/>
          <p:cNvSpPr/>
          <p:nvPr/>
        </p:nvSpPr>
        <p:spPr>
          <a:xfrm>
            <a:off x="4092972" y="163489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4092972" y="2276872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41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шаблони презентацій\Набор фонов\5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82" y="0"/>
            <a:ext cx="9187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764704"/>
            <a:ext cx="77768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</a:t>
            </a:r>
            <a:r>
              <a:rPr lang="uk-UA" sz="5400" b="1" cap="all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Прислів</a:t>
            </a:r>
            <a:r>
              <a:rPr lang="en-US" sz="54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’</a:t>
            </a:r>
            <a:r>
              <a:rPr lang="uk-UA" sz="54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я і приказки</a:t>
            </a:r>
            <a:endParaRPr lang="ru-RU" sz="5400" b="1" cap="all" spc="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564904"/>
            <a:ext cx="820891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all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Це короткі влучні образні вислови, що часто містять римовані слова. Вони передають досвід народу: Поради, застереження…</a:t>
            </a:r>
            <a:endParaRPr lang="ru-RU" sz="3600" b="1" cap="all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5718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1666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:\шаблони презентацій\Набор фонов\5-4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56" y="1"/>
            <a:ext cx="9187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26650"/>
            <a:ext cx="86409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Тематика </a:t>
            </a:r>
            <a:r>
              <a:rPr lang="uk-UA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прислів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uk-UA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їв та приказок: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58958518"/>
              </p:ext>
            </p:extLst>
          </p:nvPr>
        </p:nvGraphicFramePr>
        <p:xfrm>
          <a:off x="539552" y="2060848"/>
          <a:ext cx="842493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86850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297</Words>
  <Application>Microsoft Office PowerPoint</Application>
  <PresentationFormat>Екран (4:3)</PresentationFormat>
  <Paragraphs>78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Презентація PowerPoint</vt:lpstr>
      <vt:lpstr>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В нас у класі дружні діти,  й працювали всі старанно. Але треба пам’ятати,         час уже відпочивати 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user</cp:lastModifiedBy>
  <cp:revision>42</cp:revision>
  <dcterms:created xsi:type="dcterms:W3CDTF">2012-11-29T16:25:33Z</dcterms:created>
  <dcterms:modified xsi:type="dcterms:W3CDTF">2022-09-29T09:06:52Z</dcterms:modified>
</cp:coreProperties>
</file>