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Impact" panose="020B0806030902050204" pitchFamily="34" charset="0"/>
      <p:regular r:id="rId11"/>
    </p:embeddedFont>
    <p:embeddedFont>
      <p:font typeface="Lobster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2b91b222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2b91b222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2b91b222b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2b91b222b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2b91b222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2b91b222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2b91b222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2b91b222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2b91b222b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2b91b222b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2b91b222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2b91b222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2b91b222b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2b91b222b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C2F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43100"/>
            <a:ext cx="8520600" cy="19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 b="1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Чистота – запорука  здоров’я</a:t>
            </a:r>
            <a:endParaRPr sz="3000" b="1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162475"/>
            <a:ext cx="8520600" cy="359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 нас прийшло запрошення від Королеви Чистоти: </a:t>
            </a:r>
            <a:endParaRPr sz="1400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F4CC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Times New Roman"/>
              <a:buChar char="-"/>
            </a:pPr>
            <a:r>
              <a:rPr lang="ru" sz="1400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Ну що вирушаємо у подорож !!!!!</a:t>
            </a:r>
            <a:endParaRPr sz="1400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Times New Roman"/>
              <a:buChar char="-"/>
            </a:pPr>
            <a:r>
              <a:rPr lang="ru" sz="1400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Жителі королівства Чистоти дотримуються певних </a:t>
            </a:r>
            <a:endParaRPr sz="1400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законів. Сьогодні ми дізнаємось, які це закони і навчимось </a:t>
            </a:r>
            <a:endParaRPr sz="1400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їх виконувати.</a:t>
            </a:r>
            <a:endParaRPr sz="1400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75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400"/>
              <a:buFont typeface="Times New Roman"/>
              <a:buChar char="-"/>
            </a:pPr>
            <a:r>
              <a:rPr lang="ru" sz="1400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Королівство Чистоти розташоване на островах і </a:t>
            </a:r>
            <a:endParaRPr sz="1400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 зупинимось на кожному з них. Ми дізнаємось про речі, </a:t>
            </a:r>
            <a:endParaRPr sz="1400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якими потрібно користуватися, щоб бути чистими і охайними,</a:t>
            </a:r>
            <a:endParaRPr sz="1400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 також як доглядати за зубами, вухами, носом, очима, </a:t>
            </a:r>
            <a:endParaRPr sz="1400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 dirty="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нігтями, шкірою, волоссям.</a:t>
            </a:r>
            <a:endParaRPr sz="1400" dirty="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F4CC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5536775" y="1792700"/>
            <a:ext cx="3367200" cy="3288600"/>
          </a:xfrm>
          <a:prstGeom prst="foldedCorner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155CC"/>
                </a:solidFill>
                <a:latin typeface="Impact"/>
                <a:ea typeface="Impact"/>
                <a:cs typeface="Impact"/>
                <a:sym typeface="Impact"/>
              </a:rPr>
              <a:t>«Дорогі діти! </a:t>
            </a:r>
            <a:endParaRPr sz="1800">
              <a:solidFill>
                <a:srgbClr val="1155CC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>
                <a:solidFill>
                  <a:srgbClr val="1155CC"/>
                </a:solidFill>
                <a:latin typeface="Impact"/>
                <a:ea typeface="Impact"/>
                <a:cs typeface="Impact"/>
                <a:sym typeface="Impact"/>
              </a:rPr>
              <a:t>Запрошую вас до свого королівства. З нетерпінням чекаю вас. Королева Чистоти.»</a:t>
            </a:r>
            <a:endParaRPr sz="1800">
              <a:solidFill>
                <a:srgbClr val="1155CC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2500" y="3690900"/>
            <a:ext cx="2539900" cy="13902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F667B4-C69B-4738-B7EF-756585B41F05}"/>
              </a:ext>
            </a:extLst>
          </p:cNvPr>
          <p:cNvSpPr txBox="1"/>
          <p:nvPr/>
        </p:nvSpPr>
        <p:spPr>
          <a:xfrm>
            <a:off x="240025" y="4373526"/>
            <a:ext cx="44312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  <a:p>
            <a:endParaRPr lang="uk-UA" dirty="0"/>
          </a:p>
          <a:p>
            <a:r>
              <a:rPr lang="uk-UA" dirty="0">
                <a:solidFill>
                  <a:srgbClr val="0070C0"/>
                </a:solidFill>
              </a:rPr>
              <a:t>Підготував: Андрій </a:t>
            </a:r>
            <a:r>
              <a:rPr lang="uk-UA" dirty="0" err="1">
                <a:solidFill>
                  <a:srgbClr val="0070C0"/>
                </a:solidFill>
              </a:rPr>
              <a:t>Михасевич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44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b="1">
                <a:solidFill>
                  <a:srgbClr val="002060"/>
                </a:solidFill>
                <a:latin typeface="Impact"/>
                <a:ea typeface="Impact"/>
                <a:cs typeface="Impact"/>
                <a:sym typeface="Impact"/>
              </a:rPr>
              <a:t>Подорож до острова  «Предмети  гігієни»</a:t>
            </a:r>
            <a:endParaRPr sz="2400" b="1">
              <a:solidFill>
                <a:srgbClr val="00206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877975" y="1152475"/>
            <a:ext cx="4954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6700" lvl="0" indent="-228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FFF2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      Добрий день, діти! Ви мене впізнали? Я прийшов до вас не сам, а зі своїми друзями. Це предмети особистої гігієни.</a:t>
            </a:r>
            <a:endParaRPr>
              <a:solidFill>
                <a:srgbClr val="FFF2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66700" lvl="0" indent="-228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FFF2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       А чи знаєте ви, що таке гігієна? Слово «гігієнос» прийшло до нас із грецької мови і означає «здоровий». Особиста гігієна – це дотримання у чистоті шкіри, волосся, ротової порожнини. А допоможуть вам у цьому мої друзі. Ви їх добре знаєте, і сподіваюсь, що дружите з ними.</a:t>
            </a:r>
            <a:endParaRPr>
              <a:solidFill>
                <a:srgbClr val="FFF2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87188"/>
            <a:ext cx="3454975" cy="3546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208100" y="160775"/>
            <a:ext cx="2974200" cy="132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858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ru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мию чисто, без  жалю,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Мию там, де брудно,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 купатись не люблю,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Бо від цього худну.      	</a:t>
            </a:r>
            <a:r>
              <a:rPr lang="ru" sz="14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(Мило)</a:t>
            </a:r>
            <a:endParaRPr sz="14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2982475" y="1561550"/>
            <a:ext cx="3000000" cy="1583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В мене – 30 зубчиків для кучерів і чубчиків.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 головці я ходжу – волосся в порядок приводжу.   	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(Гребінець)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95200" y="119675"/>
            <a:ext cx="3000000" cy="14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667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>
              <a:solidFill>
                <a:srgbClr val="FCE5C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6274100" y="1943325"/>
            <a:ext cx="2707800" cy="172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6350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ru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Чистокол  біленький чищу, тру і мию,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здоровий блиск зубам я давати вмію.     	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(Зубна щітка)</a:t>
            </a:r>
            <a:endParaRPr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9525" y="69825"/>
            <a:ext cx="1862375" cy="1651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1875" y="-66625"/>
            <a:ext cx="1961200" cy="170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45025" y="2986650"/>
            <a:ext cx="2511850" cy="14537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/>
          <p:nvPr/>
        </p:nvSpPr>
        <p:spPr>
          <a:xfrm>
            <a:off x="2109225" y="2856675"/>
            <a:ext cx="2049900" cy="1724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Яким ти є, таким і покажу,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І без слів все розкажу.</a:t>
            </a:r>
            <a:r>
              <a:rPr lang="ru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	(Дзеркало)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1952" y="1753975"/>
            <a:ext cx="1977273" cy="21031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/>
          <p:nvPr/>
        </p:nvSpPr>
        <p:spPr>
          <a:xfrm>
            <a:off x="208100" y="4299825"/>
            <a:ext cx="8695200" cy="769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Гребінець, зубна щітка, носова хустка, рушник  належать до предметів індивідуального користування. Кожен з вас повинен мати </a:t>
            </a:r>
            <a:r>
              <a:rPr lang="ru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свої</a:t>
            </a: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гребень, зубну щітку, рушник, носовичок і користуватися ними </a:t>
            </a:r>
            <a:r>
              <a:rPr lang="ru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особисто.</a:t>
            </a:r>
            <a:endParaRPr u="sng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F8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270575" y="70800"/>
            <a:ext cx="8520600" cy="86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800" b="1">
                <a:solidFill>
                  <a:srgbClr val="002060"/>
                </a:solidFill>
              </a:rPr>
              <a:t>Подорож  до острова «Догляд за руками, тілом  і  волоссям»</a:t>
            </a:r>
            <a:endParaRPr sz="1800" b="1">
              <a:solidFill>
                <a:srgbClr val="00206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25475" y="645150"/>
            <a:ext cx="8765700" cy="44391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Проведемо експеримент </a:t>
            </a:r>
            <a:r>
              <a:rPr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Візьміть вологі серветки. Витріть свої руки. Подивіться на чисту серветку і на ту, що тільки витерли руки. -    Що ви бачите?  Чому серветка  брудна? -    Коли  треба  мити  руки?  Чому?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77800" lvl="0" indent="-1778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Запам’ятайте,</a:t>
            </a: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ми повинні постійно стежити за чистотою рук. Їх потрібно мити після кожного відвідування туалету, перед вживанням їжі, після уроків трудового навчання та фізичної культури, після повернення з прогулянок та зі школи, після гри на комп’ютері чи телефоні. На руки потрапляє безліч мікробів, що можуть бути збудниками небезпечних хвороб.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Давайте  уявно   покажемо, як  треба  мити  руки: за схемою 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Нігті на руках слід зрізати  1 раз на тиждень,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 на ногах – 1 раз на два тижні.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Ніколи не гризіть нігті – можна захворіти на кишкові хвороби.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lvl="0" indent="-203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Своє тіло ми повинні мити кожного дня.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lvl="0" indent="-203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Приймати ванну не рідше  1 разу на тиждень.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lvl="0" indent="-203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Волосся необхідно мити шампунем в міру забруднення,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lvl="0" indent="-203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прочісувати власним  гребінцем або щіткою 2-3 рази на день.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3415725" y="2173650"/>
            <a:ext cx="1299000" cy="207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8425" y="2125875"/>
            <a:ext cx="4132325" cy="240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>
                <a:solidFill>
                  <a:srgbClr val="CC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Фізкультхвилинка</a:t>
            </a:r>
            <a:endParaRPr sz="3000" b="1">
              <a:solidFill>
                <a:srgbClr val="CC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115050" y="1381925"/>
            <a:ext cx="4510800" cy="34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сьогодні гарно виспалися – пострибайте.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вранці не забули вмитися – присядьте.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почистили зубки – посміхніться і пощипайте свій носик.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розчесали волосся – погладьте себе по голівці.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вам прикро, погано, коли бачите бруд навколо – покладіть руку на серце.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Якщо зарядка і заняття спортом д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допомагають бути здоровим і додають бадьорості – обійміть себе міцно.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97800" y="1170125"/>
            <a:ext cx="4510825" cy="382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311700" y="142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 b="1">
                <a:solidFill>
                  <a:srgbClr val="002060"/>
                </a:solidFill>
                <a:latin typeface="Impact"/>
                <a:ea typeface="Impact"/>
                <a:cs typeface="Impact"/>
                <a:sym typeface="Impact"/>
              </a:rPr>
              <a:t>Подорож  до  острова «Догляд  за  зубами»</a:t>
            </a:r>
            <a:endParaRPr sz="2400" b="1">
              <a:solidFill>
                <a:srgbClr val="00206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56900" y="775350"/>
            <a:ext cx="4035600" cy="379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Наш корабель пливе до третього острова королівства Чистоти «Догляд за зубами»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Наш корабель пливе до третього острова королівства Чистоти «Догляд за зубами».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54610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	- Діти, розгляньте свої зуби перед дзеркалом. Зверніть увагу, що між зубами є багато нерівностей. У них легко затримуються часточки їжі. </a:t>
            </a:r>
            <a:endParaRPr sz="15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5461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 ось як правильно чистити зубки: </a:t>
            </a:r>
            <a:endParaRPr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2245350" y="3622775"/>
            <a:ext cx="1974600" cy="222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1" name="Google Shape;10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325" y="1847200"/>
            <a:ext cx="4692675" cy="329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367450" y="54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 b="1">
                <a:solidFill>
                  <a:srgbClr val="E06666"/>
                </a:solidFill>
                <a:latin typeface="Impact"/>
                <a:ea typeface="Impact"/>
                <a:cs typeface="Impact"/>
                <a:sym typeface="Impact"/>
              </a:rPr>
              <a:t>Подорож до острова  «Догляд за вухами та носом»</a:t>
            </a:r>
            <a:endParaRPr sz="2000" b="1">
              <a:solidFill>
                <a:srgbClr val="E06666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body" idx="1"/>
          </p:nvPr>
        </p:nvSpPr>
        <p:spPr>
          <a:xfrm>
            <a:off x="88775" y="581250"/>
            <a:ext cx="3351000" cy="31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Вуха нам потрібні для того, щоб чути голоси людей, музику. Шкірочка у вусі дуже тонка і чутлива. Тому вона потребує ніжного догляду та чистоти.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Мити вуха та за вухами потрібно кожного дня. Для цього можна використати мило і теплу водичку. У догляді за чистотою вух допоможуть і спеціальні вушні палички</a:t>
            </a:r>
            <a:r>
              <a:rPr lang="ru" sz="14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можна чистити вуха гострими предметами. Дуже чутливі вуха і до гучної музики, різких криків, шуму.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5500" y="581250"/>
            <a:ext cx="3694374" cy="2508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/>
          <p:nvPr/>
        </p:nvSpPr>
        <p:spPr>
          <a:xfrm>
            <a:off x="5111650" y="2850425"/>
            <a:ext cx="3981000" cy="21738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1430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Ніс - орган, який допомагає нам розпізнавати запахи. Крім того він має і захисну функцію.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4300" lvl="0" indent="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Ніс зігріває холодне повітря взимку, очищає забруднене повітря від пилу, тому треба тримати його в чистоті. Тут вам допоможе чиста носова хустинка, ватні джгутики чи крем, якщо в носі утворилася тверда шкірочка.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0" name="Google Shape;11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4200" y="3328150"/>
            <a:ext cx="2269200" cy="176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rgbClr val="002060"/>
                </a:solidFill>
                <a:latin typeface="Impact"/>
                <a:ea typeface="Impact"/>
                <a:cs typeface="Impact"/>
                <a:sym typeface="Impact"/>
              </a:rPr>
              <a:t>Подорож до острова    «Догляд  за  очима»</a:t>
            </a:r>
            <a:endParaRPr sz="2400" b="1">
              <a:solidFill>
                <a:srgbClr val="00206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0"/>
          <p:cNvSpPr txBox="1">
            <a:spLocks noGrp="1"/>
          </p:cNvSpPr>
          <p:nvPr>
            <p:ph type="body" idx="1"/>
          </p:nvPr>
        </p:nvSpPr>
        <p:spPr>
          <a:xfrm>
            <a:off x="143325" y="1152475"/>
            <a:ext cx="8583000" cy="28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Вправи  для  відпочинку  очей   	</a:t>
            </a:r>
            <a:endParaRPr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rgbClr val="002060"/>
                </a:solidFill>
              </a:rPr>
              <a:t>v</a:t>
            </a:r>
            <a:r>
              <a:rPr lang="ru" sz="7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Міцно заплющити очі та порахувати до  5, а потім розплющити їх і знову порахувати до 5. Повторити  5-6 разів.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rgbClr val="002060"/>
                </a:solidFill>
              </a:rPr>
              <a:t>v</a:t>
            </a:r>
            <a:r>
              <a:rPr lang="ru" sz="7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Протягом  1 хвилини швидко покліпати очима.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rgbClr val="002060"/>
                </a:solidFill>
              </a:rPr>
              <a:t>v</a:t>
            </a:r>
            <a:r>
              <a:rPr lang="ru" sz="7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Очима  «намалювати»  коло. Повторити  5 разів.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rgbClr val="002060"/>
                </a:solidFill>
              </a:rPr>
              <a:t>v</a:t>
            </a:r>
            <a:r>
              <a:rPr lang="ru" sz="7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«Маятник».  Рухати  очима вліво – вправо. 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-2286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Повторити  6 разів.</a:t>
            </a:r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5500" y="2106100"/>
            <a:ext cx="5217500" cy="303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768</Words>
  <Application>Microsoft Office PowerPoint</Application>
  <PresentationFormat>Екран (16:9)</PresentationFormat>
  <Paragraphs>78</Paragraphs>
  <Slides>8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Impact</vt:lpstr>
      <vt:lpstr>Lobster</vt:lpstr>
      <vt:lpstr>Simple Light</vt:lpstr>
      <vt:lpstr>Чистота – запорука  здоров’я </vt:lpstr>
      <vt:lpstr>Подорож до острова  «Предмети  гігієни» </vt:lpstr>
      <vt:lpstr>Презентація PowerPoint</vt:lpstr>
      <vt:lpstr>Подорож  до острова «Догляд за руками, тілом  і  волоссям» </vt:lpstr>
      <vt:lpstr>Фізкультхвилинка </vt:lpstr>
      <vt:lpstr>Подорож  до  острова «Догляд  за  зубами» </vt:lpstr>
      <vt:lpstr>Подорож до острова  «Догляд за вухами та носом» </vt:lpstr>
      <vt:lpstr>Подорож до острова    «Догляд  за  очима»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Чистота – запорука  здоров’я </dc:title>
  <cp:lastModifiedBy>user</cp:lastModifiedBy>
  <cp:revision>1</cp:revision>
  <dcterms:modified xsi:type="dcterms:W3CDTF">2022-09-28T11:07:29Z</dcterms:modified>
</cp:coreProperties>
</file>