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98" r:id="rId5"/>
    <p:sldId id="299" r:id="rId6"/>
    <p:sldId id="300" r:id="rId7"/>
    <p:sldId id="301" r:id="rId8"/>
    <p:sldId id="303" r:id="rId9"/>
    <p:sldId id="304" r:id="rId10"/>
    <p:sldId id="310" r:id="rId11"/>
    <p:sldId id="305" r:id="rId12"/>
    <p:sldId id="256" r:id="rId13"/>
    <p:sldId id="306" r:id="rId14"/>
    <p:sldId id="307" r:id="rId15"/>
    <p:sldId id="284" r:id="rId16"/>
    <p:sldId id="283" r:id="rId17"/>
    <p:sldId id="308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0784-2B26-41CE-8981-238EF73EEC83}" type="datetimeFigureOut">
              <a:rPr lang="uk-UA" smtClean="0"/>
              <a:t>17.09.2022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9290-22D0-4902-8437-87E161F696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3884B-30C7-114F-AA58-05FE0157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9E94D9-61A5-5E4A-AF31-FA902811D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39BB0-DD94-B040-B854-3B19BAD1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7DC22-5222-BD46-99F1-73B1C45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117A3-00AF-8E47-8142-3CD379C1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A7C6-1939-F64A-8046-D594C84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97B717-CFE8-D541-83F5-44985C166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059A7-E178-E34B-8399-5FEAA183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1DD92-2865-3B4B-B57B-69958D3B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60396-0D7A-8D41-A4EA-F6E065A7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9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451D8A-4146-EB40-83FE-6612501C8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5A99B-3499-5E4C-AC57-96D06E1DE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4EF5C-DA2C-CC47-B572-DF3284C4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DD9BD-FD6F-0447-8CC7-2237D115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0F949-4BC3-7441-B4D7-B768E907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A7686-9E3C-5944-A4CF-1CDAA9AF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2B8CE-4A44-2A4F-97FE-32C3A5ED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DD8A2-043F-8949-A50A-6183CCD4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5D5C2-3635-4940-9698-4FBF1608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1450C0-B7D6-EB49-AB4E-51CE0BF6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5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3AF32-A13E-A748-B048-816FD559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2DC6FB-B05F-6142-BD34-718B91C2B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576B6-5E3A-A24C-AF78-3ED40798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16724-5421-9541-92B8-9DCA57AA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1F6F9-F340-9D46-B1AC-CC11BD35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F0BE-B076-B94F-9D8A-7F16F984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827C4-89B0-414F-9014-A0093E72A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FCE868-5F6D-F546-9CF1-412C333E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7426CD-5E2E-4C4A-BC50-EF0B3661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B0D5B-7638-2C40-B7F3-B4A07D03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87383-A50D-2141-AE88-0FD8B1CB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00A73-8297-C14A-8D8A-E36C4DA8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AF2F9-CB4C-794A-A97D-4A459B1B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E51B0F-869C-EB49-80BB-27C8DF505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FB2239-6E7C-EE41-8ADA-7EAC59FB2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08257-4466-0F4F-8D4E-3472D2517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973E76-0FAE-B345-80C6-72DD6CC4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C88A59-D934-7246-87DC-98F3DD56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FB2D41-90E8-D540-B9B1-9DD0EDFF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6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490E-952C-384E-998C-C8CB1AEA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46C86A-E44C-0345-AFCB-2440E2FD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FD25F7-B629-8C42-8F2A-3E8CFC40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B1895-1264-DD48-A3C7-927938DD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910688-6609-7D4B-9F75-465CAC73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86A576-ACD5-E84D-9C19-23CE932F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BB58A-57B2-9F49-8FF4-A074C43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0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B05EC-16F6-B54F-BC16-DFDA6CE1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70325-B792-714C-980F-80523C4C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07B611-08D5-FF42-94D6-ED2EA1599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48F0E-0CBD-6F4F-BA8D-13A7E7E7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B504D-6326-C24C-8747-9EB3E67E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88876-6B24-4447-B9F7-73DF5B42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7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95238-C51D-2048-8E51-ABD186EF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D615F-C65E-D64D-840D-CD346FADA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BB8A1A-0FA4-D04E-BC9A-776F674F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806FD-1EAE-7B4F-8662-7E9DB9AC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71500-7346-E34D-82F9-F6D3A6DD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BE727C-1B05-294B-BD10-01E2C3E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35784-8219-1B4F-A17F-F6797EAB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D06A4-E626-424E-B614-8731EE7C9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FCDB0-A494-2A4D-A15F-2AC81099E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F01C-2444-FF41-97DC-C99E193CF38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B929C-D383-4249-A4DF-C09D856EE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9C22A-861B-B54A-9C96-ED29C10AD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9680-DDF3-AA41-A12B-8409279F1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3E2AF-38AA-2240-9497-78FA9061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65294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Ігрова програма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«Весела абетка пішохода»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         /загадки,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ребуси,ігри,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руханки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вірші/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7CE4B08-5847-1B46-871A-E45852B16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5046" r="37543" b="11846"/>
          <a:stretch/>
        </p:blipFill>
        <p:spPr>
          <a:xfrm>
            <a:off x="2478268" y="2110149"/>
            <a:ext cx="7987026" cy="47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B3685ED-7FEB-1D4D-B2DA-F79A7BE7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5872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Гра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FF24CA-DC73-B149-B1B3-84C595F03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t="2269" r="24451" b="17752"/>
          <a:stretch/>
        </p:blipFill>
        <p:spPr>
          <a:xfrm>
            <a:off x="2794380" y="3478800"/>
            <a:ext cx="2193885" cy="216000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93660CF-D608-AE49-A653-840A4EAA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2843" r="24875" b="19059"/>
          <a:stretch/>
        </p:blipFill>
        <p:spPr>
          <a:xfrm>
            <a:off x="7357485" y="3478800"/>
            <a:ext cx="2229402" cy="21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534A0A-E191-F746-B3D1-619FDCF0F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2791" r="24909" b="16915"/>
          <a:stretch/>
        </p:blipFill>
        <p:spPr>
          <a:xfrm>
            <a:off x="9744072" y="3478800"/>
            <a:ext cx="2143128" cy="2160000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71CEC177-D108-0947-9BEA-5A7FD0768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 t="3188" r="24823" b="19342"/>
          <a:stretch/>
        </p:blipFill>
        <p:spPr>
          <a:xfrm>
            <a:off x="381004" y="3478800"/>
            <a:ext cx="2256191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9375" y="770751"/>
            <a:ext cx="102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Діти виконують роль водіїв (тримають в руках руль). Ведучий показує знак і діти виконують рух згідно вказаного напрямку – праворуч, ліворуч або прямо.</a:t>
            </a: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F7B9FB1E-B2DB-CA42-9A73-35419ED085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9" t="6973" r="33201" b="37188"/>
          <a:stretch/>
        </p:blipFill>
        <p:spPr>
          <a:xfrm>
            <a:off x="5145450" y="3478800"/>
            <a:ext cx="20548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05D96A-9CBE-404F-A86F-DD25570E7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6816" r="22864" b="2785"/>
          <a:stretch/>
        </p:blipFill>
        <p:spPr>
          <a:xfrm>
            <a:off x="353128" y="838200"/>
            <a:ext cx="5949863" cy="4953404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AF2246D-5CEF-D247-996D-45BD9C32A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t="37107" r="29993" b="8578"/>
          <a:stretch/>
        </p:blipFill>
        <p:spPr>
          <a:xfrm>
            <a:off x="6728346" y="647130"/>
            <a:ext cx="5463654" cy="51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1B5E33C-6EAD-6546-AE7F-A569DC110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918" r="15187" b="1890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AB1B-0C3B-7240-B477-F44B344F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82" y="-326478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Руханка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4064E6D-6A84-D741-A68B-7AF285A04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r="29548" b="2697"/>
          <a:stretch/>
        </p:blipFill>
        <p:spPr>
          <a:xfrm>
            <a:off x="838200" y="835068"/>
            <a:ext cx="10515600" cy="6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2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E465E-1EA0-3245-9A56-FAAAEDFC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Рухлива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E2F9E18-D7AD-2242-8B76-8B9061790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42415" r="22687" b="16184"/>
          <a:stretch/>
        </p:blipFill>
        <p:spPr>
          <a:xfrm>
            <a:off x="1090977" y="1185259"/>
            <a:ext cx="10155510" cy="51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D26E-24E6-8A45-A924-A5DB6727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КРОСВОРД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557E08-1444-3D43-BA36-63A5697EC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11901" r="16649" b="27740"/>
          <a:stretch/>
        </p:blipFill>
        <p:spPr>
          <a:xfrm>
            <a:off x="0" y="1219200"/>
            <a:ext cx="9517347" cy="5015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F7ABF-BB26-8F42-AF91-5C0EF841A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64733" r="40356" b="-28457"/>
          <a:stretch/>
        </p:blipFill>
        <p:spPr>
          <a:xfrm>
            <a:off x="7467600" y="1539240"/>
            <a:ext cx="455676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16A19-8568-7C42-97DA-39C5BFEA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РЕБУСИ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30A7D28-3BB4-954E-A30D-E5AC392D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4626" r="34445" b="17062"/>
          <a:stretch/>
        </p:blipFill>
        <p:spPr>
          <a:xfrm>
            <a:off x="379822" y="1477964"/>
            <a:ext cx="5533002" cy="5040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D075E-0B4A-664D-B3EA-A8D10DA53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3546" r="34493" b="18142"/>
          <a:stretch/>
        </p:blipFill>
        <p:spPr>
          <a:xfrm>
            <a:off x="6371203" y="1477963"/>
            <a:ext cx="5440976" cy="50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685ED-7FEB-1D4D-B2DA-F79A7BE7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19" y="-160160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Дитяча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пісенька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19339A-2085-0B48-9F16-85E69246D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r="29744" b="3011"/>
          <a:stretch/>
        </p:blipFill>
        <p:spPr>
          <a:xfrm>
            <a:off x="323252" y="915881"/>
            <a:ext cx="11569740" cy="58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6DEAF8-C336-6647-A0C3-F3ABCB9AF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3486" r="17905" b="19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AFFEC0-AC72-324A-82B6-073C7F731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72872" r="24361" b="14870"/>
          <a:stretch/>
        </p:blipFill>
        <p:spPr>
          <a:xfrm>
            <a:off x="533399" y="381001"/>
            <a:ext cx="5562601" cy="646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A8DC3-327B-024D-A7E4-3F6749653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63265" r="33340" b="12728"/>
          <a:stretch/>
        </p:blipFill>
        <p:spPr>
          <a:xfrm>
            <a:off x="629264" y="1402080"/>
            <a:ext cx="5017205" cy="1524000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B1AFFEC0-AC72-324A-82B6-073C7F731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85732" r="24361" b="1408"/>
          <a:stretch/>
        </p:blipFill>
        <p:spPr>
          <a:xfrm>
            <a:off x="5957391" y="381000"/>
            <a:ext cx="5701209" cy="695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1A8DC3-327B-024D-A7E4-3F6749653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39259" r="33340" b="35054"/>
          <a:stretch/>
        </p:blipFill>
        <p:spPr>
          <a:xfrm>
            <a:off x="5957390" y="1524000"/>
            <a:ext cx="5017205" cy="163068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ISEhUSExIVFhIVFxYVFhgXFRcYHRgXFRcXFhcXFxgYHSggGBolHRcWITEhJSkrLi4uFx8zODMtNygtLisBCgoKDg0OGhAQGy4lHyUvLS0tLy0tLS0tLS0tLS0tLS0tLS0tLS0tLS0tLS0tLS0tLS0tLS0tLS0tLS0tLS0tLf/AABEIAMIBAwMBIgACEQEDEQH/xAAbAAACAwEBAQAAAAAAAAAAAAAABQMEBgECB//EAEkQAAEDAQUEBgYHBAkDBQAAAAEAAhEDBAUSITFBUWFxBhMigZGxMnKhwdHwBxQjM0JS4WKCorIVFhc0U5KT0vFUlOIkQ0Rkc//EABsBAAIDAQEBAAAAAAAAAAAAAAACAQMEBQYH/8QAPhEAAQQABAQDBgMGAwkAAAAAAQACAxEEEiExQVFhcQWBkRMiMqGxwdHh8AYUFXKS0kLC8RYjJDM0U4Kisv/aAAwDAQACEQMRAD8Ar0bO5+g71JabKWAEkGfNMLvH2Y7/ADKivX0R63uK6jcZI7FCMVlsj0tcAxAR5uKs0aQaIA7/ANVDdn3tTv8A5lZlVrodNR53jzKp8OLnPeTyCnGUI6CYPqP/AANYcyO24jTI5AFeoqAiTSLduEOBG7XIoo6O9d/85VyxVGNe0vbiYDmN/wAeS6Bafis86Fa/L7hYg4WWZRys3p8/sp7vumrWBcwZAxJMZ6wFZb0crYC4gAieyTmY4jJPLLfVkYIa7ADmRgcM+4Qpz0is3+L/AAu+CxOxGIJNNodl0WYXCZRmkBP8wpYUiNVxMb9tja1XGyYgDMRpPx2pcugwlzQSK6LlSNDHEA2BxXl1MEyS7L9tw/lIleGjCYkxBPbM6EbTzTNtz1yJ6oxGLZp468EkvV8Acz7llxE7Yo3St1Irj1oK5kbyWxv0B5hdr2/CezBVDr1XJQvI4jEvneXv/wBOy67G5IxGDoPqdyr7bS454s04stYOGueU81naDs4TW6rTgeBGTiAd/DzUwSlrtToV0cDi3Rye8bB3v6/imkHcuNaTor7tCq9k1PcumvRZtCo+pduXhzSNUwVa1DRChryTSrpWSmbkrCFc1CR3j967kPJO0jvH713d71fh/iK8x+1p/wCEj/n/AMrlE1hOgJ5Beupd+U+BTmxthjfFTLTmXkW4MEAkrPOYRqCOYXhOrXZQ/DicQ0GXcuA3obZ7BH3tWeA/8YVT5i0/CT2V7fDoi23TBp5HT7hJV1XW2IOJNN7iwGAXa6DYDCndZwyCe0JAMgfiMSCOJGsqwPJ3CrPh1/DID2B/CvmlSE+FmZ+QeCX3hZQ2HDQ7NyYOWeTCuY3NdqmhCFKyL3d/SOkGQ4Oa5oJjXFnoDv5rw+93VQPs8LdR2pPCclmLLRxuDZj9E8ptgAbl5846VhMgPvXe3O/wXpo/eab20CYfXX1SGS3UDMYRO8klObLcVpaCW1aQJH4ZPtwrLq1YLY6kSWgGRBBnfw+c00Pikthhdlb0s/IVavL46Nxgn9c7T+y0bRTqYHlrmQSSCCJJOhgGZ2Fcr35QYcJcSduEA+05KtbrWfqoLcnVCWwNmIvLo9olU7o6PurHJoOmJ7sm8l2JMZJC1scZzEgGz11FLbgPCYMa1+KxByMBoAEDbckkHtoN9eV3/wCsVD9vwb/uR/WSj+34N/3K5/Ukb6fgfgj+pI30/A/BV/vuM5D0/Nav4X4J/wBw+rv7FTb0ioTHbHGG+50p3d1twltVmFwjLaDKXnoV+1T8CoKdnfZHYHt7Ds8QzGwEs2bMxyVsWOkBrED3Txrbv0WfE+DYR7b8PkJkGuUnU1vlsA2Nxv32Wx/rTWiMFPwd/uWXv2qXnER2iSTGyIMq0qlpqfa027+t9jQt02FjMTmNFZhV99PqvOMxMsjgXm6s+gJ5dEoK4m9ou3GRhgbCAI78lTp2Imr1IMu7o0xLyeIwkkEhYR2PPsuxBHJiI/aRtJCgpNlOLqpAnFtactynp3QxjBizeTnBPgmllYGtAAgJ4cMQ4OdS6uEwD2PEklVy6/alAa7vkLwx0ZhXXjIqGzMB1ErcuyHCtlwWk7gvFari2KwaLdyr16cIQ0tJ0UL9DyKWBNH6HkUrCFc1cSS3/eu7k8SO8PvXd3kVfh/iK8x+1v8A0sf8/wDlcmVgqgsA2gQVYWeBUzLU8fiPfn5rSQvIx4wAAOCc1vRPI+SzwVqpbXkQSM9wVZSBSpxMzZCMqbXV6B5+4KW3egeGE+DgUusVqwSDofZxVu02pjqbodnhKRwW/BStOQXroPmrqqXn6A5jyKtBwOhB5KperuyBtJ+Kkbom/wCUeyVIQhOuMlF3WcBodGZ9mzJXW6KhddeexGm3huKvt0HJeQdeV18x9CvUMrJp0+6EIQqlKmFodAaSS0GQNxAIy8St/wBEm/8Ap+b3eTV88a3ERzA7z/wV9E6Jf3f993k1dTw4uLvePDRdSL2n8Pffw5213o39vP0TlV7da2UabqtQwxgknXwG07O9WFFaLOx4AqCWhzX8JY4PE8JAXWdYBICwsDS4B23HssV/aK3H/d3YN/WDFA17MR3T3ptf9rp17JTq0zLXPBadvouBBGwyCCOCY/UrG4moGUsLnir1jXjCThLcQI7JcSS0jaDnOiX39YKdCyinSEMFUuA3Y8boHATAWFskjmOzGxXJd+OKCPEw+zFHMON2PU+qhoZhow4Thb6UAO7IPZO1U7c1wr0ZacusnLSWhaWyUw6jTDgCMDNfVCXXrWp0BnUaciW03nPL8rhmBszXTbiHFoBPJYHYfCtc4loG/wB79dfVQtrBpl0AckspPH1ounsmc849HfzyXLxuGqym2tiNQFodUBGbJEkje0eyPBTKyYkGRwLuCxx+LHCgsjiaG7/qtOAW0BnMGRzle2VSOSxtF72HE2Ry9+wp/YLy6wZjtDWPNQATsuvgvGIsQcjxld6g9jv6psbSdyWXtfbbLTxEYnuMMbMSdpO4DJW21QdqzluvGnTvGl17WuodWGuxtDgMZJxwdzg2eAKkNPELoyPa1mYJM3pfbC8HG2Pyim2D3el7Vt7uvMWmi2oBBktcNYcInuzB5FNzTstGavV0GNiesFNgGA5OGIDMnPLbIXz+5Lxc01xZqBdT6x9UNz7FPIDIDdCrL2gZta9dT5JYpXPfRaB2008yeJA+trXv0PIpWFcsVp61gdhLSZBadhGvzxVMKQQ4WNltaupFeI+1dyHkE8KUXqO2eMD2BaMP8S83+1TbwTXcnj/5cFeZY2RGEHivLrBT3Ed/xVhpyXHvABJIAGZJ2AK+15n2TDplCW2uw4RLSSBrPmqC92rpPTza1jnDMTIb4DVVbJbmVMgSHbj7ikZiY3HLm1VeM8LxETfaCMhvHp1I3Hp3U6H6O9V6dWCi0MBjM5lct1BvVvOETgfs/ZKtJVGHwpzMdfEH5gpODuQXSnH1GmROGO8pfa7MWHeDofcVIdazyYZ8bddlAhCFKzLO3fXDXZ6HL4Jw3QdyzzNRzVl5NOpiI4xvB/5XljHmYSOY+hXpGOpnn9inCFNc1L6xjwyMIaQToSdiaWG5c5qgEDMNmc95jUcEsWDlkLaGh4rXHC+Si0aHjwSqlScYdBwhwBPMOWl6PXyaMsLS5jjIwiSDoYG0ZDLgrFGxsIFLDDCdBzmee1RXdd9Wi/GGBzcwDiAkTqN2mi2TsdgYvaNINXvoL5WdAD+XFeowEUJwrsNJrre9ctuRBCejpDQ0xOndhMqrfF60alCqz7R2JjhhaC0uy9EOOQnSTvS2td9V9Y1S1oz0DhujXep/qVT8v8bfgkj8Xhe0F0jAa1F2q3+FYdjgWZr0PxDQ/wBKxou1htT3uY/qCHYaeGnizaRTbjzI7RGefALR3veRcynQAeG02tBL/Sc5rcIc4bNp4ypmXdWbVFUNZkZgvG6FNaLtq2mqHENawQ0kPDoAzOm3P2hUR45sk3sYi0gjUgi7vauXVdVwhzslkPwji4mj2N68uHRamjZ4oUHj0XU6XccIkL5t0rY4Wupi2wW+qWiI8D4FfVrqqNjqXegRDeB2BfPvpau3CKNR2RpOeA7SHObiYSdxwOEH80LtEGgF5LFQ+3bV1rf5Jv0RvsVqYpPP2rB/naNDxI0PipujliYzrwGiW1nMGWjRBa0bh2l86YX03BwljxBGwjaPP2rRXXfddrHBuEuqONRzoEy6Nhy2blIkbQJXHZISQ0g2L77et+S36SdILC0Dr2iHMIxwPSaTBniJmeCzVa+LTOdVwPAgeQXad5Wp4c0VC4ZhwJByIjaEzpW0rWyPdII2Mdn4ACzY12379FLUdVnb3DLxUd40KfVGpWptc9jTGWevZGXGMlasbnGWuBlscct+S912UHAfWGudRkYsOoGmLI5DPM7pVhkthcF6SIguGYHfUVqKOo1rVZ+3WOky0NFfNlbqakteIFN4GbgBIOhGi3N306FnZFEDOAIEOAbiIxEziMk671nn3RYAx73Og4m9SH1CQ5pOgyzyjXLNRm0OdUdTwV6bGtxMfTLYqNgS0S2GvBiJO/Jc9sDi3LmrUHmNuIo6dVux85maDHZNa2AOI214cetlaa1OJdJjOIgzkMgkoCjsFoL2yadSnGQFSMRA2mP025KytbINBZ+VJBiiwZcuvy+SjFNKr6EOHIe9OVQvWyufBbnEg+GxaGMDTouN417XEYVzRZOhodDy7JdZ7cWiCJGzguXoX2imKVFrnVHuDcIjMBpcc5jYFXewgwQQeKlsNqdSqNqN9Jpkcd4PAiR3qZY87S0cV5HB412HlaXahpFgrH1GFpLSCCCQQciCDBB4yvdnnE2NZEeK3V53VYrZUNQVnWes8kvaWGo0uOpbEETrr3BUqlz2ez5U3Pq1I9N4DWgSIws1niTyG1cJsdyBhIX0SaRzMM6cMcRlLh7p1Fb68OfIaptZPQb3rtr9B/qO/lKoWG2Bowu02Hcrleo11N8EHsP05Fd4heFw0jXBtHl9lJQPZb6rfJV71HYHd5FTWM/Zs9Rn8oUN6eh3jyKgcFOJHuP80pQhCsXEXTSmSGjFBMxuBJzUt+WEfV6bwM2BoOZ0eBPtjxTR9mFOhU/MWOk9xyHBe30cdnw76Ud+HL2qMc8TtcwbV897XvvDcMIAC8Ak7jehy9N1S6K2gGjgAALDsESHZgnjqO5Olj+iteK8bHtI7x2h5HxWwWHAyZ4R00/XkupiGBkhA2U1jcA6ToAToTs4K5b7sbarG6zuJDatMCRnBIDg4b4MFVrOIY88I7z8hPGiABuy8FoesknBfO+if0ZuslqZaKlpFQU5LWhhEuILQSSTkJnuC+ioQksqsClgOnn0fPt9cV6VZjDgDHteHQcMw4FvAxEbFpOh9wfUbKyz4sbgXOe4CAXOOcDcBA7k7QosqKG64EwvCx0rbZ3U6jGvyhzXDJ0Z+4EcQqCnsNpNN4OzQ8lBQQvm30l2XBUoVW9lrW1ZA0dgNM4Xb+xjjd3KKy1XUQQRBOoyHivo/TXo1RtlIsqA9W/OWkBzHwQHtMZSCRxkjaqljsZYIfVfVyGbwwd/YaM1lkY9oAhY0jWwSR6UHdfoOlT4S+QSteWOGxAB4EHiOBIvXfVZa6hQqlxruIIgtDZE6z6IJnTxVy8bBTDR9Va/FPaMPjDB2vy13LTYBuS+y3JSpv6wGs54mMdetUAnc17y0HuSZMSRVMHm532bfqFAw7SS5zyXHUuAAd/VbuGnbRLLruSpnUeRjnstdBEbcXuVt9NpOEjq3+w8inK8VaTXCHCQt0dsAH5K6ICMZRqOps667pBWoluoXhM6tB9PT7SnuObgOG9UsDXz1UmDBERB3Sf1VwN7LQDahQuuaRkdVxSpQhCEIXmpTa4Q4Ajiqle5Wljn0yMQ/C45EcDOvNXVFXtDGQXva2TAxODZPCUkgJbQNKt2HhlcDLGH9x9endKrHYS043+lsG6ferDqDalRoLsO+dgyPwSWxWz6zajD+wS7IOIya0gRHcUtqWwWeuadUuyMPIzgRk4TrlB5FZT4bHGS98gqtPPrsSP1S24jxbFzADDxHODregpupFHYOB48DWp1Ti0tAcQ0y0ZA7xORUTjk71XeSu17ueMx2hvyVF+h9R3kt/BfN3QSRTtbI3LZFA9+B413KsWW2va1omRhbkV202tz4BgAblVpeiPV9y6pA0UYiR/tHtvTM76r0hCFKyJ/ep+xqeo7yU1h+7p+o3yCr3yfsKnLzICLPaAyjTJ/I2OPZCpLg3UmgvpLnBosrJ3L2bRT9ePGQtysHQfhrh0aVJj95bWyWoVNNRqOa5vh0jQCy9b0WzGPGdo4kaddU1oN7DB+d7fCZ8mpwllEg1WNH4GlxkEbMI170zW951WB5QhCjdWaHhhcMbgXAbSGkAn2hLaUAnZSIQhChCEIQhOLqrh7TSduy4jd3JbaqBpuLT3HeNi8Uaha4OGoMp3bKQrUw5uoEj3t+dyXYqNikKEITKUIQhCEKpabEHHE04X/AJht5jaraEA0gGkoqu/DVEHY4aHkdnJV69kLc9Rv+Ke1KYcCCJG4pTaab6QmmQ4ZdlxktBIkjME5TkrGvBKta+91RQrbKLagxNd2tuQHsGirVKZaYITp15S++LnpWloa+QWzhcDmJieBGQyTBCgtBFFM1xabadUiuDo02y1DU6wvJbhEiIBIJnMzoFFZeidMVTVq1HVXEl0OEDhizOLyWiQkELAAK2VhxEhJN79kKne9NppPcRnhIB258VZqVA3UpbfNsb1TmiZIGziFYVnc0OFEKrY7vL6TXtIzBy00JHuVetRLTBEFMuj9YdS1s5y4e0nJNHgEQQCOKGnRcfFeCxTEvYS0nXmPTceR05LLIWg/ouj+T2lCbMFyf9n8Vzb6n+1Q38fsH/u/zBdsdEVLPTB/KIPIQvHSJ32B4uaPbPuXu4XzQZwxDwcVUWh1g7L1xAOhUJubOcQ54M/NNLosLWuEZnUnlp7Suq9YBha55+QM1XHhYo3ZmjVI2BjTYH1+6s2Js1Kj90MHdmfaVec4ASSABmScoG8qrdjIpidXS4/vGfKF8+6V3jUt1b6vSLjQa7CGs1qvB7TjvYCIGzKd0WsYZHUFVNKGalay19NLDTMdeHndTDn/AMTRHtXl9vpPc14tFBpdiqEvc2aXVZUKRjPtF78Y4uhZix/R5WIlwps4OcXH+EEe1XHfR5Ak1aQA1mnkO+VMuFjd/jHpfnwVUOP9nfukk1sa8jYN2d+1LQ2TpXY3kM65rH5dl/Zz3Bzuy7uOaeL5VbOiAHoPoP4NJYTyxDD7Ux6D3nVs9YWSqSaTuzTDtab9Q31XaDjEao9m1zc0bg6t6P6pM6Utkp7CwHa727kC+/yX0RC4uqlWoTK5bTDsB0dmOf6pautMZjUIIQQmF8WTC7GBk7Xgf1S5aOi8VqWe3I8D85rP16RY4tOoSgpQV4QhCZMhZPpJ0pdRqmjTABaBiec8yJgDTQjPNMbZ0pstN+Auc4gw4sbIbzO3unRc6LUmVqVaq9gcK9Wo4hwmWg4QDygq+NmX3njRS53s253BYy0W+pUzdUc6d7jHcNAqyd9JOjxsxNWlJoE9oamnPm3j470kBnRdGNwcPdWyKRsjczV7ZUIMtJB3gx5JhZ77rNyc7G3c/P8Ai19qWL31Z3HwKYtB3CcttaSx3gypkOy78p9x2+atrHDXitbctoFdkExVZr+0Njuew/qsk0OXUKt7KFhSIXajC0wRBXFnVaV2uQ8zt05JXegAZkdo79TJWmc0HIiQlHSGztbSkCDiG/cUHZQdlRup32cR+I+Q0WkoghonWM0p6MNHVuMZ4yJ/danKgbIGyEIQpUpN0o+6b648ivfRn7o+ufIKPpQfs2+v7ivfRr7o+ufIJB8SXim4CYWlkMbSGriG934iq9ipYnZ6DPdy0+clNRLRUfUc6KVJurjk054jJ2R5JjspJoWvHSy39RZnYTD3/ZsO6RmRxDQY4wo+g10to0BVjt1QDyp/haNwIg943LI9Ir/Fse3CC2iwkNJ1dJALyNgyyGsc4Wnf02szAGsZVcAABDWtEDIaun2K4ROEYAGp1K400gc/oFq1QvKwPruFMOwsDXOne7INHmVm39Pm7LO7vqAeTUU/pCA/+OY//T/xWfEYSSWMsrf59Fbg8Q2GYScvkefl9Vbb0bqDN2x0OwwThMdpu+DMjgl99XFU6l7iIq2YhzXD8TPSMerGIbswp7P07pB3ao1AwEuaGuBILpxYiXDEMzA2JnS6ZWSrk5xZOUPaQIOWZbI9qw4Pw6TDTCQNIrfqOXrR8l1Mf4qMRCYyQbojQ6EG718x5phdtrFakyqPxtBPA7R3GR3Kysf0QvilTe6xF2eN5oumQ9s5tB3/AIhvk7lsFtkZlcQssb87QUIQhInV66LThfhPouy79h9yu3zZZGMajXl+iSLSXfaOsYCdRk7n+qUpTos2lXSm1Op2Wo5phxAaDuxuDSRxglPbfZureRs1HJK72sQr0X0jliGR3OGbT4gJ2kWCmG4XyQLV9G+kD6dB9BomoPueGN0OygzhJL42gO3LKWp4pVepqHDVzGE65fOW9SUKpY5r2+k0gjmM10XBsrDlO+x8rHyN+YWqSMPGU8/onFS+bfbqhZQcRS9HIBrSNMVR0HN2uHPWADEpxcvRip1wNZtI0wJJp9kVImMTAABskgCY71auvpFQdTExSe3LAG5aagAeie4hOLvtdJ72tbVmp1ZdhbOUlriXawdMpnM93AEk0UwzNObagCTruTWw2s6C9TqGp3wNZCS3QbX+uWv23TChZKbPQY1vqtA8lMhC6S85vqVFXszHiHsa4ftAHzWTvm7DZHttFGermHN1wzs4tPsMd2xUFtswq030zo9pHwPcYKdkmU9OKugnMThrpxHRJLPX64Q4tac4GHONhDiYMiDpt2rxaLMWcRv+O5eOjrBWoYH5VKLiydoGo7hmP3Vd611M4auYOQfsPNDhlcW8l171pL0r6S/c/vN960Vose1nh8EkvqyuqUy1o7UgxpprrtSu2QVT6L/du9c/ytTlK7gsj6bHB4gl0gTwA2ck0QNkDZCEIUqUk6UnsM9Y+Sl6M/cn1z5BRdKQcDMsg4yd2WUq70Ss5NMAggYi7MbMo8Uo+JQPiT5h6umXHXXvOgWR6W2twDLPsgVanF7s2g8hB5ngtdWHWVW09je073D53rI9PLK5to6z8NRog8WjCR7Ae9XQUZAPTusmNcRHolVhuivWBdTpktGUyAJ3CSJKpVabmktcCHAwQdQdy2XRq/aDKDab3YHMxag5gkukRtz0Wcv62trV31GiGmAJ2hoAk84VOExeMlxk0MsOWNt5Xa60QBqdDmFnTatdVjmhgbAx7H247j8uFFR0brrvaHNpPLToQNdi9/0NaP8AAqf5T8Ffu/B1bZ6ic5x1qrXanVrcgrIFP/6v/c1ltdK8Eivkf7lU2NpF38/ySK0XfWpjE+k9rZiSIElRWWzPqODGNLnHYPPgOKbXuGdWY6mZHo16jz/ldlC70QvCnRqu6wwHNwhx2GZz3A7+CTETSx4Z8sbMzgDQo6+hJ0GuhvlqhkbDM1jnUCdT+h9krvC7alIgVWFp1aZGo2tc06jLQyMl9L6N3j9Ys7Xky8dh/FzYk94g96zHTG9aNRjadNwe7FiJGYAAIid5n2Jp9H1IizvcdHVDHc1oJ8ZHcscE82JwbZp48j72ojjvR1F9fotYY2LEGON1ivt00WnQhCRakK7dVpwPg+i7I89h+d6pIQQoIWhvWzY2SPSbmPeFnlpLutGOmD+IZHnvSW9LNgeY9E5j3hKFAXyH6Q7nbVt5xSCbMw03AxDm1HgnLWDh8UmsNYvY1x1Iz4OGTh4grffSLdtR1OnaqLC+rZ8WJg1fSfGMCNrS1rhycs1ctwVKl307QGEVSaryyPSY6o4gtG+M+IjgiGeLB5Wu0aTQ5AmyLPAXoOVgbK+HM559fRLWmMwnnRy8xRqms4F2RbAyzgRroMlnbPamPLg1wJaYMbCr9jE5byPauwA12/L8/stHxtLDsVp7X0vru9AMYOAxHxdl7EuqX5aXa139zsPlCsi6Wb3ez4KjeNmFMgCYInPms0GJw8jwyMfJXu8O9i3NlFeRXRetf/Hq/wCq74qalf1qbpWd3w7+YFLITG6GtJdignKJjjOvcr53NijLy26SR4dsjgyhr0CtXLfxo1KjntxCqQXYYEGSZA0/Ecsltqb2VWBwhzHiR87CsdaHUw12bNDlknPQqoTQcDo15A5EA+ZPisBkE7DIGltEDvooxuFEVEG+ys1aL6GbZdS2ja35+d66+myqMTTnv9xTVLrTYSDjpZO2t2Hl8FDXc1ja/mllSmWmCM15VynaeuluAAgkHE6DIyJGR3KCvZy3XTenViiQhCEITGgBTplx11+A+d6q2OjidwGZ9ysVx1tQU/wtzf8AD53oJpCsXTRIaXu9J5k8tnxVm02ZlQYXsa4TMOAMHeJ2qZCoOu6znVYDpN0pslgtBs9WyB3Ya8OYymZDpywujSDtSv8AtLu7/pKn+lQ/3p39InQZ14FlWi9jK7BgOOQ1zJxCS0Eggk7M5WUur6IbR1rfrFaiKQIL+rL3OIBzaJYAJ0mctxXLk8KhcbBeOz3fclWjEyDl6BfT7JYaNRjKgo0wHta8A02SA4AiYGual/oql/hUv9NnwV5rQAABAGQG4DYuqf4TBzf/AFv/ABTfvL+noFl+lFsslgpCtWoBzHPFPsUaZIJa5wmYy7JWW/tFuv8A6V/+jR/3LfdIrmZbLO+z1CQHwQ4ZlrmmWuG+Ds2iQvl/9jVef73Rj1X+SR3hEV6PeP8AzP3QcS/kPQLc9FrTY7wpuq0rOAxr+rOOmwEkBrjETl2gtPQotY0MaA1oyAGQCWdGLjZYbMyzsOLDJc4iC57sy6NmwAbgE2W3D4ZkI92z3c531JHoFU55dvXkAPoEIQhaUqEIQhCu3PaMD4Ojsu/Z88U1vShjYY1bmPePBZ0LT2G0dYwHboeY1SnRKVmF5LZVu8rPgqEbDmO9VlD2NkYWPFg6EJ2kgghfBGWAUMNXMPFWpSrZ6zVcz2ODU9smWfzkufSTY6lkrucGTZrS9tXFBinUDmmq05fiIxDm7XNbCjd9grt6yjWbgOfYqMIEnc6S3lkof4rDgaE+ajdECwOh78PNaMICbA4JAbwq/m9g+CZdGaDK9eK3ahhIBOpBblxyJMJoOiTPz1P4PgpKfRSkM8VSfWaPJqUeMYDKRC111/hidf0C1y53Ahzv/b805bdNnb/7FMc2D3pB0yo0G02YBTD8X4Q0HDhMyBsnDqvN72OhZgHOs1orT/htdV/zBpy71Uu28nVHtZRumsySJqV6baLWja4khxPIZlUt8Se14LIZXHqAwernmvRZGxNabc9JaFjqP9BjncgT7V9BuOwdRRaw+lm53rH4CB3K8ymAvS3fvU8zf960N6A5vU0B6DzOiSWRp0bshCEJVSqdtsIfmOy8aEe9VaVoz6uqIdpwcmygtVlbUEOHI7RyTB1JmupUXWBuxC8fV7Q3shwIGi6rMwVmYLlZradPPXgSMzy2K1dNlNNnaze7NxOvAfO9VrOzrqmI/ds04n5z8E3SPPBK88EIQhIq0IQhCEIQhCEIQhCEIQhCEIQhCEIQhCEJjcloh2A6O8x+iXLrHEEEajMdygoT6+bPiZiGrc+7b8e5IFqqLw9gOxw/5CzVqo4Hlu4+zYoaeCVpVevRa9pY9rXNOrXAEHmDkVVo3TZ2EFtnotI0IpMBHIgK6hMmXF1CEWUIQhCEIQhCEIQhCEIQhCEIQhCEKKz0QxoaNB7d5UqEIQhCEIQhCEIQhCEIQhCEIQhCEIQhCEIQhCEIQhCEIQnFxVsizdmO/X3eK5f1H0X/ALp8x70usVbA9rtm3kcitFbKONjm7xlz1CTYpeKy6EK/ZrGQQ6comRrm06DgY8QmtTaoIV4WGTJggyYbrps355dynsllwTJEHfuzmeGYM8kWi0qQr9axuc6ZiSBmDyBPExpr2gvH9Hu3j26aDPZv4BFotU0K2LA6JJA0JmYz46fMIdd5mJBG8T4Rqdnii0WqiFPaLKWiZnODwOseBBUClShCEIQhCEIQhCEIQhCEIQhCEIQhCEIQhCEIQhCEIQhCEIQhCEIQhCEIQhamx/ds9VvkuoSuSlZq2feP9Z3mVChCYJguoQhShC4hChC6hCEIQhCEIQhCEIQhCE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data:image/jpeg;base64,/9j/4AAQSkZJRgABAQAAAQABAAD/2wCEAAkGBxISEhUSExIVFhIVFxYVFhgXFRcYHRgXFRcXFhcXFxgYHSggGBolHRcWITEhJSkrLi4uFx8zODMtNygtLisBCgoKDg0OGhAQGy4lHyUvLS0tLy0tLS0tLS0tLS0tLS0tLS0tLS0tLS0tLS0tLS0tLS0tLS0tLS0tLS0tLS0tLf/AABEIAMIBAwMBIgACEQEDEQH/xAAbAAACAwEBAQAAAAAAAAAAAAAABQMEBgECB//EAEkQAAEDAQUEBgYHBAkDBQAAAAEAAhEDBAUSITFBUWFxBhMigZGxMnKhwdHwBxQjM0JS4WKCorIVFhc0U5KT0vFUlOIkQ0Rkc//EABsBAAIDAQEBAAAAAAAAAAAAAAACAQMEBQYH/8QAPhEAAQQABAQDBgMGAwkAAAAAAQACAxEEEiExQVFhcQWBkRMiMqGxwdHh8AYUFXKS0kLC8RYjJDM0U4Kisv/aAAwDAQACEQMRAD8Ar0bO5+g71JabKWAEkGfNMLvH2Y7/ADKivX0R63uK6jcZI7FCMVlsj0tcAxAR5uKs0aQaIA7/ANVDdn3tTv8A5lZlVrodNR53jzKp8OLnPeTyCnGUI6CYPqP/AANYcyO24jTI5AFeoqAiTSLduEOBG7XIoo6O9d/85VyxVGNe0vbiYDmN/wAeS6Bafis86Fa/L7hYg4WWZRys3p8/sp7vumrWBcwZAxJMZ6wFZb0crYC4gAieyTmY4jJPLLfVkYIa7ADmRgcM+4Qpz0is3+L/AAu+CxOxGIJNNodl0WYXCZRmkBP8wpYUiNVxMb9tja1XGyYgDMRpPx2pcugwlzQSK6LlSNDHEA2BxXl1MEyS7L9tw/lIleGjCYkxBPbM6EbTzTNtz1yJ6oxGLZp468EkvV8Acz7llxE7Yo3St1Irj1oK5kbyWxv0B5hdr2/CezBVDr1XJQvI4jEvneXv/wBOy67G5IxGDoPqdyr7bS454s04stYOGueU81naDs4TW6rTgeBGTiAd/DzUwSlrtToV0cDi3Rye8bB3v6/imkHcuNaTor7tCq9k1PcumvRZtCo+pduXhzSNUwVa1DRChryTSrpWSmbkrCFc1CR3j967kPJO0jvH713d71fh/iK8x+1p/wCEj/n/AMrlE1hOgJ5Beupd+U+BTmxthjfFTLTmXkW4MEAkrPOYRqCOYXhOrXZQ/DicQ0GXcuA3obZ7BH3tWeA/8YVT5i0/CT2V7fDoi23TBp5HT7hJV1XW2IOJNN7iwGAXa6DYDCndZwyCe0JAMgfiMSCOJGsqwPJ3CrPh1/DID2B/CvmlSE+FmZ+QeCX3hZQ2HDQ7NyYOWeTCuY3NdqmhCFKyL3d/SOkGQ4Oa5oJjXFnoDv5rw+93VQPs8LdR2pPCclmLLRxuDZj9E8ptgAbl5846VhMgPvXe3O/wXpo/eab20CYfXX1SGS3UDMYRO8klObLcVpaCW1aQJH4ZPtwrLq1YLY6kSWgGRBBnfw+c00Pikthhdlb0s/IVavL46Nxgn9c7T+y0bRTqYHlrmQSSCCJJOhgGZ2Fcr35QYcJcSduEA+05KtbrWfqoLcnVCWwNmIvLo9olU7o6PurHJoOmJ7sm8l2JMZJC1scZzEgGz11FLbgPCYMa1+KxByMBoAEDbckkHtoN9eV3/wCsVD9vwb/uR/WSj+34N/3K5/Ukb6fgfgj+pI30/A/BV/vuM5D0/Nav4X4J/wBw+rv7FTb0ioTHbHGG+50p3d1twltVmFwjLaDKXnoV+1T8CoKdnfZHYHt7Ds8QzGwEs2bMxyVsWOkBrED3Txrbv0WfE+DYR7b8PkJkGuUnU1vlsA2Nxv32Wx/rTWiMFPwd/uWXv2qXnER2iSTGyIMq0qlpqfa027+t9jQt02FjMTmNFZhV99PqvOMxMsjgXm6s+gJ5dEoK4m9ou3GRhgbCAI78lTp2Imr1IMu7o0xLyeIwkkEhYR2PPsuxBHJiI/aRtJCgpNlOLqpAnFtactynp3QxjBizeTnBPgmllYGtAAgJ4cMQ4OdS6uEwD2PEklVy6/alAa7vkLwx0ZhXXjIqGzMB1ErcuyHCtlwWk7gvFari2KwaLdyr16cIQ0tJ0UL9DyKWBNH6HkUrCFc1cSS3/eu7k8SO8PvXd3kVfh/iK8x+1v8A0sf8/wDlcmVgqgsA2gQVYWeBUzLU8fiPfn5rSQvIx4wAAOCc1vRPI+SzwVqpbXkQSM9wVZSBSpxMzZCMqbXV6B5+4KW3egeGE+DgUusVqwSDofZxVu02pjqbodnhKRwW/BStOQXroPmrqqXn6A5jyKtBwOhB5KperuyBtJ+Kkbom/wCUeyVIQhOuMlF3WcBodGZ9mzJXW6KhddeexGm3huKvt0HJeQdeV18x9CvUMrJp0+6EIQqlKmFodAaSS0GQNxAIy8St/wBEm/8Ap+b3eTV88a3ERzA7z/wV9E6Jf3f993k1dTw4uLvePDRdSL2n8Pffw5213o39vP0TlV7da2UabqtQwxgknXwG07O9WFFaLOx4AqCWhzX8JY4PE8JAXWdYBICwsDS4B23HssV/aK3H/d3YN/WDFA17MR3T3ptf9rp17JTq0zLXPBadvouBBGwyCCOCY/UrG4moGUsLnir1jXjCThLcQI7JcSS0jaDnOiX39YKdCyinSEMFUuA3Y8boHATAWFskjmOzGxXJd+OKCPEw+zFHMON2PU+qhoZhow4Thb6UAO7IPZO1U7c1wr0ZacusnLSWhaWyUw6jTDgCMDNfVCXXrWp0BnUaciW03nPL8rhmBszXTbiHFoBPJYHYfCtc4loG/wB79dfVQtrBpl0AckspPH1ounsmc849HfzyXLxuGqym2tiNQFodUBGbJEkje0eyPBTKyYkGRwLuCxx+LHCgsjiaG7/qtOAW0BnMGRzle2VSOSxtF72HE2Ry9+wp/YLy6wZjtDWPNQATsuvgvGIsQcjxld6g9jv6psbSdyWXtfbbLTxEYnuMMbMSdpO4DJW21QdqzluvGnTvGl17WuodWGuxtDgMZJxwdzg2eAKkNPELoyPa1mYJM3pfbC8HG2Pyim2D3el7Vt7uvMWmi2oBBktcNYcInuzB5FNzTstGavV0GNiesFNgGA5OGIDMnPLbIXz+5Lxc01xZqBdT6x9UNz7FPIDIDdCrL2gZta9dT5JYpXPfRaB2008yeJA+trXv0PIpWFcsVp61gdhLSZBadhGvzxVMKQQ4WNltaupFeI+1dyHkE8KUXqO2eMD2BaMP8S83+1TbwTXcnj/5cFeZY2RGEHivLrBT3Ed/xVhpyXHvABJIAGZJ2AK+15n2TDplCW2uw4RLSSBrPmqC92rpPTza1jnDMTIb4DVVbJbmVMgSHbj7ikZiY3HLm1VeM8LxETfaCMhvHp1I3Hp3U6H6O9V6dWCi0MBjM5lct1BvVvOETgfs/ZKtJVGHwpzMdfEH5gpODuQXSnH1GmROGO8pfa7MWHeDofcVIdazyYZ8bddlAhCFKzLO3fXDXZ6HL4Jw3QdyzzNRzVl5NOpiI4xvB/5XljHmYSOY+hXpGOpnn9inCFNc1L6xjwyMIaQToSdiaWG5c5qgEDMNmc95jUcEsWDlkLaGh4rXHC+Si0aHjwSqlScYdBwhwBPMOWl6PXyaMsLS5jjIwiSDoYG0ZDLgrFGxsIFLDDCdBzmee1RXdd9Wi/GGBzcwDiAkTqN2mi2TsdgYvaNINXvoL5WdAD+XFeowEUJwrsNJrre9ctuRBCejpDQ0xOndhMqrfF60alCqz7R2JjhhaC0uy9EOOQnSTvS2td9V9Y1S1oz0DhujXep/qVT8v8bfgkj8Xhe0F0jAa1F2q3+FYdjgWZr0PxDQ/wBKxou1htT3uY/qCHYaeGnizaRTbjzI7RGefALR3veRcynQAeG02tBL/Sc5rcIc4bNp4ypmXdWbVFUNZkZgvG6FNaLtq2mqHENawQ0kPDoAzOm3P2hUR45sk3sYi0gjUgi7vauXVdVwhzslkPwji4mj2N68uHRamjZ4oUHj0XU6XccIkL5t0rY4Wupi2wW+qWiI8D4FfVrqqNjqXegRDeB2BfPvpau3CKNR2RpOeA7SHObiYSdxwOEH80LtEGgF5LFQ+3bV1rf5Jv0RvsVqYpPP2rB/naNDxI0PipujliYzrwGiW1nMGWjRBa0bh2l86YX03BwljxBGwjaPP2rRXXfddrHBuEuqONRzoEy6Nhy2blIkbQJXHZISQ0g2L77et+S36SdILC0Dr2iHMIxwPSaTBniJmeCzVa+LTOdVwPAgeQXad5Wp4c0VC4ZhwJByIjaEzpW0rWyPdII2Mdn4ACzY12379FLUdVnb3DLxUd40KfVGpWptc9jTGWevZGXGMlasbnGWuBlscct+S912UHAfWGudRkYsOoGmLI5DPM7pVhkthcF6SIguGYHfUVqKOo1rVZ+3WOky0NFfNlbqakteIFN4GbgBIOhGi3N306FnZFEDOAIEOAbiIxEziMk671nn3RYAx73Og4m9SH1CQ5pOgyzyjXLNRm0OdUdTwV6bGtxMfTLYqNgS0S2GvBiJO/Jc9sDi3LmrUHmNuIo6dVux85maDHZNa2AOI214cetlaa1OJdJjOIgzkMgkoCjsFoL2yadSnGQFSMRA2mP025KytbINBZ+VJBiiwZcuvy+SjFNKr6EOHIe9OVQvWyufBbnEg+GxaGMDTouN417XEYVzRZOhodDy7JdZ7cWiCJGzguXoX2imKVFrnVHuDcIjMBpcc5jYFXewgwQQeKlsNqdSqNqN9Jpkcd4PAiR3qZY87S0cV5HB412HlaXahpFgrH1GFpLSCCCQQciCDBB4yvdnnE2NZEeK3V53VYrZUNQVnWes8kvaWGo0uOpbEETrr3BUqlz2ez5U3Pq1I9N4DWgSIws1niTyG1cJsdyBhIX0SaRzMM6cMcRlLh7p1Fb68OfIaptZPQb3rtr9B/qO/lKoWG2Bowu02Hcrleo11N8EHsP05Fd4heFw0jXBtHl9lJQPZb6rfJV71HYHd5FTWM/Zs9Rn8oUN6eh3jyKgcFOJHuP80pQhCsXEXTSmSGjFBMxuBJzUt+WEfV6bwM2BoOZ0eBPtjxTR9mFOhU/MWOk9xyHBe30cdnw76Ud+HL2qMc8TtcwbV897XvvDcMIAC8Ak7jehy9N1S6K2gGjgAALDsESHZgnjqO5Olj+iteK8bHtI7x2h5HxWwWHAyZ4R00/XkupiGBkhA2U1jcA6ToAToTs4K5b7sbarG6zuJDatMCRnBIDg4b4MFVrOIY88I7z8hPGiABuy8FoesknBfO+if0ZuslqZaKlpFQU5LWhhEuILQSSTkJnuC+ioQksqsClgOnn0fPt9cV6VZjDgDHteHQcMw4FvAxEbFpOh9wfUbKyz4sbgXOe4CAXOOcDcBA7k7QosqKG64EwvCx0rbZ3U6jGvyhzXDJ0Z+4EcQqCnsNpNN4OzQ8lBQQvm30l2XBUoVW9lrW1ZA0dgNM4Xb+xjjd3KKy1XUQQRBOoyHivo/TXo1RtlIsqA9W/OWkBzHwQHtMZSCRxkjaqljsZYIfVfVyGbwwd/YaM1lkY9oAhY0jWwSR6UHdfoOlT4S+QSteWOGxAB4EHiOBIvXfVZa6hQqlxruIIgtDZE6z6IJnTxVy8bBTDR9Va/FPaMPjDB2vy13LTYBuS+y3JSpv6wGs54mMdetUAnc17y0HuSZMSRVMHm532bfqFAw7SS5zyXHUuAAd/VbuGnbRLLruSpnUeRjnstdBEbcXuVt9NpOEjq3+w8inK8VaTXCHCQt0dsAH5K6ICMZRqOps667pBWoluoXhM6tB9PT7SnuObgOG9UsDXz1UmDBERB3Sf1VwN7LQDahQuuaRkdVxSpQhCEIXmpTa4Q4Ajiqle5Wljn0yMQ/C45EcDOvNXVFXtDGQXva2TAxODZPCUkgJbQNKt2HhlcDLGH9x9endKrHYS043+lsG6ferDqDalRoLsO+dgyPwSWxWz6zajD+wS7IOIya0gRHcUtqWwWeuadUuyMPIzgRk4TrlB5FZT4bHGS98gqtPPrsSP1S24jxbFzADDxHODregpupFHYOB48DWp1Ti0tAcQ0y0ZA7xORUTjk71XeSu17ueMx2hvyVF+h9R3kt/BfN3QSRTtbI3LZFA9+B413KsWW2va1omRhbkV202tz4BgAblVpeiPV9y6pA0UYiR/tHtvTM76r0hCFKyJ/ep+xqeo7yU1h+7p+o3yCr3yfsKnLzICLPaAyjTJ/I2OPZCpLg3UmgvpLnBosrJ3L2bRT9ePGQtysHQfhrh0aVJj95bWyWoVNNRqOa5vh0jQCy9b0WzGPGdo4kaddU1oN7DB+d7fCZ8mpwllEg1WNH4GlxkEbMI170zW951WB5QhCjdWaHhhcMbgXAbSGkAn2hLaUAnZSIQhChCEIQhOLqrh7TSduy4jd3JbaqBpuLT3HeNi8Uaha4OGoMp3bKQrUw5uoEj3t+dyXYqNikKEITKUIQhCEKpabEHHE04X/AJht5jaraEA0gGkoqu/DVEHY4aHkdnJV69kLc9Rv+Ke1KYcCCJG4pTaab6QmmQ4ZdlxktBIkjME5TkrGvBKta+91RQrbKLagxNd2tuQHsGirVKZaYITp15S++LnpWloa+QWzhcDmJieBGQyTBCgtBFFM1xabadUiuDo02y1DU6wvJbhEiIBIJnMzoFFZeidMVTVq1HVXEl0OEDhizOLyWiQkELAAK2VhxEhJN79kKne9NppPcRnhIB258VZqVA3UpbfNsb1TmiZIGziFYVnc0OFEKrY7vL6TXtIzBy00JHuVetRLTBEFMuj9YdS1s5y4e0nJNHgEQQCOKGnRcfFeCxTEvYS0nXmPTceR05LLIWg/ouj+T2lCbMFyf9n8Vzb6n+1Q38fsH/u/zBdsdEVLPTB/KIPIQvHSJ32B4uaPbPuXu4XzQZwxDwcVUWh1g7L1xAOhUJubOcQ54M/NNLosLWuEZnUnlp7Suq9YBha55+QM1XHhYo3ZmjVI2BjTYH1+6s2Js1Kj90MHdmfaVec4ASSABmScoG8qrdjIpidXS4/vGfKF8+6V3jUt1b6vSLjQa7CGs1qvB7TjvYCIGzKd0WsYZHUFVNKGalay19NLDTMdeHndTDn/AMTRHtXl9vpPc14tFBpdiqEvc2aXVZUKRjPtF78Y4uhZix/R5WIlwps4OcXH+EEe1XHfR5Ak1aQA1mnkO+VMuFjd/jHpfnwVUOP9nfukk1sa8jYN2d+1LQ2TpXY3kM65rH5dl/Zz3Bzuy7uOaeL5VbOiAHoPoP4NJYTyxDD7Ux6D3nVs9YWSqSaTuzTDtab9Q31XaDjEao9m1zc0bg6t6P6pM6Utkp7CwHa727kC+/yX0RC4uqlWoTK5bTDsB0dmOf6pautMZjUIIQQmF8WTC7GBk7Xgf1S5aOi8VqWe3I8D85rP16RY4tOoSgpQV4QhCZMhZPpJ0pdRqmjTABaBiec8yJgDTQjPNMbZ0pstN+Auc4gw4sbIbzO3unRc6LUmVqVaq9gcK9Wo4hwmWg4QDygq+NmX3njRS53s253BYy0W+pUzdUc6d7jHcNAqyd9JOjxsxNWlJoE9oamnPm3j470kBnRdGNwcPdWyKRsjczV7ZUIMtJB3gx5JhZ77rNyc7G3c/P8Ai19qWL31Z3HwKYtB3CcttaSx3gypkOy78p9x2+atrHDXitbctoFdkExVZr+0Njuew/qsk0OXUKt7KFhSIXajC0wRBXFnVaV2uQ8zt05JXegAZkdo79TJWmc0HIiQlHSGztbSkCDiG/cUHZQdlRup32cR+I+Q0WkoghonWM0p6MNHVuMZ4yJ/danKgbIGyEIQpUpN0o+6b648ivfRn7o+ufIKPpQfs2+v7ivfRr7o+ufIJB8SXim4CYWlkMbSGriG934iq9ipYnZ6DPdy0+clNRLRUfUc6KVJurjk054jJ2R5JjspJoWvHSy39RZnYTD3/ZsO6RmRxDQY4wo+g10to0BVjt1QDyp/haNwIg943LI9Ir/Fse3CC2iwkNJ1dJALyNgyyGsc4Wnf02szAGsZVcAABDWtEDIaun2K4ROEYAGp1K400gc/oFq1QvKwPruFMOwsDXOne7INHmVm39Pm7LO7vqAeTUU/pCA/+OY//T/xWfEYSSWMsrf59Fbg8Q2GYScvkefl9Vbb0bqDN2x0OwwThMdpu+DMjgl99XFU6l7iIq2YhzXD8TPSMerGIbswp7P07pB3ao1AwEuaGuBILpxYiXDEMzA2JnS6ZWSrk5xZOUPaQIOWZbI9qw4Pw6TDTCQNIrfqOXrR8l1Mf4qMRCYyQbojQ6EG718x5phdtrFakyqPxtBPA7R3GR3Kysf0QvilTe6xF2eN5oumQ9s5tB3/AIhvk7lsFtkZlcQssb87QUIQhInV66LThfhPouy79h9yu3zZZGMajXl+iSLSXfaOsYCdRk7n+qUpTos2lXSm1Op2Wo5phxAaDuxuDSRxglPbfZureRs1HJK72sQr0X0jliGR3OGbT4gJ2kWCmG4XyQLV9G+kD6dB9BomoPueGN0OygzhJL42gO3LKWp4pVepqHDVzGE65fOW9SUKpY5r2+k0gjmM10XBsrDlO+x8rHyN+YWqSMPGU8/onFS+bfbqhZQcRS9HIBrSNMVR0HN2uHPWADEpxcvRip1wNZtI0wJJp9kVImMTAABskgCY71auvpFQdTExSe3LAG5aagAeie4hOLvtdJ72tbVmp1ZdhbOUlriXawdMpnM93AEk0UwzNObagCTruTWw2s6C9TqGp3wNZCS3QbX+uWv23TChZKbPQY1vqtA8lMhC6S85vqVFXszHiHsa4ftAHzWTvm7DZHttFGermHN1wzs4tPsMd2xUFtswq030zo9pHwPcYKdkmU9OKugnMThrpxHRJLPX64Q4tac4GHONhDiYMiDpt2rxaLMWcRv+O5eOjrBWoYH5VKLiydoGo7hmP3Vd611M4auYOQfsPNDhlcW8l171pL0r6S/c/vN960Vose1nh8EkvqyuqUy1o7UgxpprrtSu2QVT6L/du9c/ytTlK7gsj6bHB4gl0gTwA2ck0QNkDZCEIUqUk6UnsM9Y+Sl6M/cn1z5BRdKQcDMsg4yd2WUq70Ss5NMAggYi7MbMo8Uo+JQPiT5h6umXHXXvOgWR6W2twDLPsgVanF7s2g8hB5ngtdWHWVW09je073D53rI9PLK5to6z8NRog8WjCR7Ae9XQUZAPTusmNcRHolVhuivWBdTpktGUyAJ3CSJKpVabmktcCHAwQdQdy2XRq/aDKDab3YHMxag5gkukRtz0Wcv62trV31GiGmAJ2hoAk84VOExeMlxk0MsOWNt5Xa60QBqdDmFnTatdVjmhgbAx7H247j8uFFR0brrvaHNpPLToQNdi9/0NaP8AAqf5T8Ffu/B1bZ6ic5x1qrXanVrcgrIFP/6v/c1ltdK8Eivkf7lU2NpF38/ySK0XfWpjE+k9rZiSIElRWWzPqODGNLnHYPPgOKbXuGdWY6mZHo16jz/ldlC70QvCnRqu6wwHNwhx2GZz3A7+CTETSx4Z8sbMzgDQo6+hJ0GuhvlqhkbDM1jnUCdT+h9krvC7alIgVWFp1aZGo2tc06jLQyMl9L6N3j9Ys7Xky8dh/FzYk94g96zHTG9aNRjadNwe7FiJGYAAIid5n2Jp9H1IizvcdHVDHc1oJ8ZHcscE82JwbZp48j72ojjvR1F9fotYY2LEGON1ivt00WnQhCRakK7dVpwPg+i7I89h+d6pIQQoIWhvWzY2SPSbmPeFnlpLutGOmD+IZHnvSW9LNgeY9E5j3hKFAXyH6Q7nbVt5xSCbMw03AxDm1HgnLWDh8UmsNYvY1x1Iz4OGTh4grffSLdtR1OnaqLC+rZ8WJg1fSfGMCNrS1rhycs1ctwVKl307QGEVSaryyPSY6o4gtG+M+IjgiGeLB5Wu0aTQ5AmyLPAXoOVgbK+HM559fRLWmMwnnRy8xRqms4F2RbAyzgRroMlnbPamPLg1wJaYMbCr9jE5byPauwA12/L8/stHxtLDsVp7X0vru9AMYOAxHxdl7EuqX5aXa139zsPlCsi6Wb3ez4KjeNmFMgCYInPms0GJw8jwyMfJXu8O9i3NlFeRXRetf/Hq/wCq74qalf1qbpWd3w7+YFLITG6GtJdignKJjjOvcr53NijLy26SR4dsjgyhr0CtXLfxo1KjntxCqQXYYEGSZA0/Ecsltqb2VWBwhzHiR87CsdaHUw12bNDlknPQqoTQcDo15A5EA+ZPisBkE7DIGltEDvooxuFEVEG+ys1aL6GbZdS2ja35+d66+myqMTTnv9xTVLrTYSDjpZO2t2Hl8FDXc1ja/mllSmWmCM15VynaeuluAAgkHE6DIyJGR3KCvZy3XTenViiQhCEITGgBTplx11+A+d6q2OjidwGZ9ysVx1tQU/wtzf8AD53oJpCsXTRIaXu9J5k8tnxVm02ZlQYXsa4TMOAMHeJ2qZCoOu6znVYDpN0pslgtBs9WyB3Ya8OYymZDpywujSDtSv8AtLu7/pKn+lQ/3p39InQZ14FlWi9jK7BgOOQ1zJxCS0Eggk7M5WUur6IbR1rfrFaiKQIL+rL3OIBzaJYAJ0mctxXLk8KhcbBeOz3fclWjEyDl6BfT7JYaNRjKgo0wHta8A02SA4AiYGual/oql/hUv9NnwV5rQAABAGQG4DYuqf4TBzf/AFv/ABTfvL+noFl+lFsslgpCtWoBzHPFPsUaZIJa5wmYy7JWW/tFuv8A6V/+jR/3LfdIrmZbLO+z1CQHwQ4ZlrmmWuG+Ds2iQvl/9jVef73Rj1X+SR3hEV6PeP8AzP3QcS/kPQLc9FrTY7wpuq0rOAxr+rOOmwEkBrjETl2gtPQotY0MaA1oyAGQCWdGLjZYbMyzsOLDJc4iC57sy6NmwAbgE2W3D4ZkI92z3c531JHoFU55dvXkAPoEIQhaUqEIQhCu3PaMD4Ojsu/Z88U1vShjYY1bmPePBZ0LT2G0dYwHboeY1SnRKVmF5LZVu8rPgqEbDmO9VlD2NkYWPFg6EJ2kgghfBGWAUMNXMPFWpSrZ6zVcz2ODU9smWfzkufSTY6lkrucGTZrS9tXFBinUDmmq05fiIxDm7XNbCjd9grt6yjWbgOfYqMIEnc6S3lkof4rDgaE+ajdECwOh78PNaMICbA4JAbwq/m9g+CZdGaDK9eK3ahhIBOpBblxyJMJoOiTPz1P4PgpKfRSkM8VSfWaPJqUeMYDKRC111/hidf0C1y53Ahzv/b805bdNnb/7FMc2D3pB0yo0G02YBTD8X4Q0HDhMyBsnDqvN72OhZgHOs1orT/htdV/zBpy71Uu28nVHtZRumsySJqV6baLWja4khxPIZlUt8Se14LIZXHqAwernmvRZGxNabc9JaFjqP9BjncgT7V9BuOwdRRaw+lm53rH4CB3K8ymAvS3fvU8zf960N6A5vU0B6DzOiSWRp0bshCEJVSqdtsIfmOy8aEe9VaVoz6uqIdpwcmygtVlbUEOHI7RyTB1JmupUXWBuxC8fV7Q3shwIGi6rMwVmYLlZradPPXgSMzy2K1dNlNNnaze7NxOvAfO9VrOzrqmI/ds04n5z8E3SPPBK88EIQhIq0IQhCEIQhCEIQhCEIQhCEIQhCEIQhCEJjcloh2A6O8x+iXLrHEEEajMdygoT6+bPiZiGrc+7b8e5IFqqLw9gOxw/5CzVqo4Hlu4+zYoaeCVpVevRa9pY9rXNOrXAEHmDkVVo3TZ2EFtnotI0IpMBHIgK6hMmXF1CEWUIQhCEIQhCEIQhCEIQhCEIQhCEKKz0QxoaNB7d5UqEIQhCEIQhCEIQhCEIQhCEIQhCEIQhCEIQhCEIQhCEIQnFxVsizdmO/X3eK5f1H0X/ALp8x70usVbA9rtm3kcitFbKONjm7xlz1CTYpeKy6EK/ZrGQQ6comRrm06DgY8QmtTaoIV4WGTJggyYbrps355dynsllwTJEHfuzmeGYM8kWi0qQr9axuc6ZiSBmDyBPExpr2gvH9Hu3j26aDPZv4BFotU0K2LA6JJA0JmYz46fMIdd5mJBG8T4Rqdnii0WqiFPaLKWiZnODwOseBBUClShCEIQhCEIQhCEIQhCEIQhCEIQhCEIQhCEIQhCEIQhCEIQhCEIQhCEIQhamx/ds9VvkuoSuSlZq2feP9Z3mVChCYJguoQhShC4hChC6hCEIQhCEIQhCEIQhCEI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data:image/jpeg;base64,/9j/4AAQSkZJRgABAQAAAQABAAD/2wCEAAkGBxISEhUSExIVFhIVFxYVFhgXFRcYHRgXFRcXFhcXFxgYHSggGBolHRcWITEhJSkrLi4uFx8zODMtNygtLisBCgoKDg0OGhAQGy4lHyUvLS0tLy0tLS0tLS0tLS0tLS0tLS0tLS0tLS0tLS0tLS0tLS0tLS0tLS0tLS0tLS0tLf/AABEIAMIBAwMBIgACEQEDEQH/xAAbAAACAwEBAQAAAAAAAAAAAAAABQMEBgECB//EAEkQAAEDAQUEBgYHBAkDBQAAAAEAAhEDBAUSITFBUWFxBhMigZGxMnKhwdHwBxQjM0JS4WKCorIVFhc0U5KT0vFUlOIkQ0Rkc//EABsBAAIDAQEBAAAAAAAAAAAAAAACAQMEBQYH/8QAPhEAAQQABAQDBgMGAwkAAAAAAQACAxEEEiExQVFhcQWBkRMiMqGxwdHh8AYUFXKS0kLC8RYjJDM0U4Kisv/aAAwDAQACEQMRAD8Ar0bO5+g71JabKWAEkGfNMLvH2Y7/ADKivX0R63uK6jcZI7FCMVlsj0tcAxAR5uKs0aQaIA7/ANVDdn3tTv8A5lZlVrodNR53jzKp8OLnPeTyCnGUI6CYPqP/AANYcyO24jTI5AFeoqAiTSLduEOBG7XIoo6O9d/85VyxVGNe0vbiYDmN/wAeS6Bafis86Fa/L7hYg4WWZRys3p8/sp7vumrWBcwZAxJMZ6wFZb0crYC4gAieyTmY4jJPLLfVkYIa7ADmRgcM+4Qpz0is3+L/AAu+CxOxGIJNNodl0WYXCZRmkBP8wpYUiNVxMb9tja1XGyYgDMRpPx2pcugwlzQSK6LlSNDHEA2BxXl1MEyS7L9tw/lIleGjCYkxBPbM6EbTzTNtz1yJ6oxGLZp468EkvV8Acz7llxE7Yo3St1Irj1oK5kbyWxv0B5hdr2/CezBVDr1XJQvI4jEvneXv/wBOy67G5IxGDoPqdyr7bS454s04stYOGueU81naDs4TW6rTgeBGTiAd/DzUwSlrtToV0cDi3Rye8bB3v6/imkHcuNaTor7tCq9k1PcumvRZtCo+pduXhzSNUwVa1DRChryTSrpWSmbkrCFc1CR3j967kPJO0jvH713d71fh/iK8x+1p/wCEj/n/AMrlE1hOgJ5Beupd+U+BTmxthjfFTLTmXkW4MEAkrPOYRqCOYXhOrXZQ/DicQ0GXcuA3obZ7BH3tWeA/8YVT5i0/CT2V7fDoi23TBp5HT7hJV1XW2IOJNN7iwGAXa6DYDCndZwyCe0JAMgfiMSCOJGsqwPJ3CrPh1/DID2B/CvmlSE+FmZ+QeCX3hZQ2HDQ7NyYOWeTCuY3NdqmhCFKyL3d/SOkGQ4Oa5oJjXFnoDv5rw+93VQPs8LdR2pPCclmLLRxuDZj9E8ptgAbl5846VhMgPvXe3O/wXpo/eab20CYfXX1SGS3UDMYRO8klObLcVpaCW1aQJH4ZPtwrLq1YLY6kSWgGRBBnfw+c00Pikthhdlb0s/IVavL46Nxgn9c7T+y0bRTqYHlrmQSSCCJJOhgGZ2Fcr35QYcJcSduEA+05KtbrWfqoLcnVCWwNmIvLo9olU7o6PurHJoOmJ7sm8l2JMZJC1scZzEgGz11FLbgPCYMa1+KxByMBoAEDbckkHtoN9eV3/wCsVD9vwb/uR/WSj+34N/3K5/Ukb6fgfgj+pI30/A/BV/vuM5D0/Nav4X4J/wBw+rv7FTb0ioTHbHGG+50p3d1twltVmFwjLaDKXnoV+1T8CoKdnfZHYHt7Ds8QzGwEs2bMxyVsWOkBrED3Txrbv0WfE+DYR7b8PkJkGuUnU1vlsA2Nxv32Wx/rTWiMFPwd/uWXv2qXnER2iSTGyIMq0qlpqfa027+t9jQt02FjMTmNFZhV99PqvOMxMsjgXm6s+gJ5dEoK4m9ou3GRhgbCAI78lTp2Imr1IMu7o0xLyeIwkkEhYR2PPsuxBHJiI/aRtJCgpNlOLqpAnFtactynp3QxjBizeTnBPgmllYGtAAgJ4cMQ4OdS6uEwD2PEklVy6/alAa7vkLwx0ZhXXjIqGzMB1ErcuyHCtlwWk7gvFari2KwaLdyr16cIQ0tJ0UL9DyKWBNH6HkUrCFc1cSS3/eu7k8SO8PvXd3kVfh/iK8x+1v8A0sf8/wDlcmVgqgsA2gQVYWeBUzLU8fiPfn5rSQvIx4wAAOCc1vRPI+SzwVqpbXkQSM9wVZSBSpxMzZCMqbXV6B5+4KW3egeGE+DgUusVqwSDofZxVu02pjqbodnhKRwW/BStOQXroPmrqqXn6A5jyKtBwOhB5KperuyBtJ+Kkbom/wCUeyVIQhOuMlF3WcBodGZ9mzJXW6KhddeexGm3huKvt0HJeQdeV18x9CvUMrJp0+6EIQqlKmFodAaSS0GQNxAIy8St/wBEm/8Ap+b3eTV88a3ERzA7z/wV9E6Jf3f993k1dTw4uLvePDRdSL2n8Pffw5213o39vP0TlV7da2UabqtQwxgknXwG07O9WFFaLOx4AqCWhzX8JY4PE8JAXWdYBICwsDS4B23HssV/aK3H/d3YN/WDFA17MR3T3ptf9rp17JTq0zLXPBadvouBBGwyCCOCY/UrG4moGUsLnir1jXjCThLcQI7JcSS0jaDnOiX39YKdCyinSEMFUuA3Y8boHATAWFskjmOzGxXJd+OKCPEw+zFHMON2PU+qhoZhow4Thb6UAO7IPZO1U7c1wr0ZacusnLSWhaWyUw6jTDgCMDNfVCXXrWp0BnUaciW03nPL8rhmBszXTbiHFoBPJYHYfCtc4loG/wB79dfVQtrBpl0AckspPH1ounsmc849HfzyXLxuGqym2tiNQFodUBGbJEkje0eyPBTKyYkGRwLuCxx+LHCgsjiaG7/qtOAW0BnMGRzle2VSOSxtF72HE2Ry9+wp/YLy6wZjtDWPNQATsuvgvGIsQcjxld6g9jv6psbSdyWXtfbbLTxEYnuMMbMSdpO4DJW21QdqzluvGnTvGl17WuodWGuxtDgMZJxwdzg2eAKkNPELoyPa1mYJM3pfbC8HG2Pyim2D3el7Vt7uvMWmi2oBBktcNYcInuzB5FNzTstGavV0GNiesFNgGA5OGIDMnPLbIXz+5Lxc01xZqBdT6x9UNz7FPIDIDdCrL2gZta9dT5JYpXPfRaB2008yeJA+trXv0PIpWFcsVp61gdhLSZBadhGvzxVMKQQ4WNltaupFeI+1dyHkE8KUXqO2eMD2BaMP8S83+1TbwTXcnj/5cFeZY2RGEHivLrBT3Ed/xVhpyXHvABJIAGZJ2AK+15n2TDplCW2uw4RLSSBrPmqC92rpPTza1jnDMTIb4DVVbJbmVMgSHbj7ikZiY3HLm1VeM8LxETfaCMhvHp1I3Hp3U6H6O9V6dWCi0MBjM5lct1BvVvOETgfs/ZKtJVGHwpzMdfEH5gpODuQXSnH1GmROGO8pfa7MWHeDofcVIdazyYZ8bddlAhCFKzLO3fXDXZ6HL4Jw3QdyzzNRzVl5NOpiI4xvB/5XljHmYSOY+hXpGOpnn9inCFNc1L6xjwyMIaQToSdiaWG5c5qgEDMNmc95jUcEsWDlkLaGh4rXHC+Si0aHjwSqlScYdBwhwBPMOWl6PXyaMsLS5jjIwiSDoYG0ZDLgrFGxsIFLDDCdBzmee1RXdd9Wi/GGBzcwDiAkTqN2mi2TsdgYvaNINXvoL5WdAD+XFeowEUJwrsNJrre9ctuRBCejpDQ0xOndhMqrfF60alCqz7R2JjhhaC0uy9EOOQnSTvS2td9V9Y1S1oz0DhujXep/qVT8v8bfgkj8Xhe0F0jAa1F2q3+FYdjgWZr0PxDQ/wBKxou1htT3uY/qCHYaeGnizaRTbjzI7RGefALR3veRcynQAeG02tBL/Sc5rcIc4bNp4ypmXdWbVFUNZkZgvG6FNaLtq2mqHENawQ0kPDoAzOm3P2hUR45sk3sYi0gjUgi7vauXVdVwhzslkPwji4mj2N68uHRamjZ4oUHj0XU6XccIkL5t0rY4Wupi2wW+qWiI8D4FfVrqqNjqXegRDeB2BfPvpau3CKNR2RpOeA7SHObiYSdxwOEH80LtEGgF5LFQ+3bV1rf5Jv0RvsVqYpPP2rB/naNDxI0PipujliYzrwGiW1nMGWjRBa0bh2l86YX03BwljxBGwjaPP2rRXXfddrHBuEuqONRzoEy6Nhy2blIkbQJXHZISQ0g2L77et+S36SdILC0Dr2iHMIxwPSaTBniJmeCzVa+LTOdVwPAgeQXad5Wp4c0VC4ZhwJByIjaEzpW0rWyPdII2Mdn4ACzY12379FLUdVnb3DLxUd40KfVGpWptc9jTGWevZGXGMlasbnGWuBlscct+S912UHAfWGudRkYsOoGmLI5DPM7pVhkthcF6SIguGYHfUVqKOo1rVZ+3WOky0NFfNlbqakteIFN4GbgBIOhGi3N306FnZFEDOAIEOAbiIxEziMk671nn3RYAx73Og4m9SH1CQ5pOgyzyjXLNRm0OdUdTwV6bGtxMfTLYqNgS0S2GvBiJO/Jc9sDi3LmrUHmNuIo6dVux85maDHZNa2AOI214cetlaa1OJdJjOIgzkMgkoCjsFoL2yadSnGQFSMRA2mP025KytbINBZ+VJBiiwZcuvy+SjFNKr6EOHIe9OVQvWyufBbnEg+GxaGMDTouN417XEYVzRZOhodDy7JdZ7cWiCJGzguXoX2imKVFrnVHuDcIjMBpcc5jYFXewgwQQeKlsNqdSqNqN9Jpkcd4PAiR3qZY87S0cV5HB412HlaXahpFgrH1GFpLSCCCQQciCDBB4yvdnnE2NZEeK3V53VYrZUNQVnWes8kvaWGo0uOpbEETrr3BUqlz2ez5U3Pq1I9N4DWgSIws1niTyG1cJsdyBhIX0SaRzMM6cMcRlLh7p1Fb68OfIaptZPQb3rtr9B/qO/lKoWG2Bowu02Hcrleo11N8EHsP05Fd4heFw0jXBtHl9lJQPZb6rfJV71HYHd5FTWM/Zs9Rn8oUN6eh3jyKgcFOJHuP80pQhCsXEXTSmSGjFBMxuBJzUt+WEfV6bwM2BoOZ0eBPtjxTR9mFOhU/MWOk9xyHBe30cdnw76Ud+HL2qMc8TtcwbV897XvvDcMIAC8Ak7jehy9N1S6K2gGjgAALDsESHZgnjqO5Olj+iteK8bHtI7x2h5HxWwWHAyZ4R00/XkupiGBkhA2U1jcA6ToAToTs4K5b7sbarG6zuJDatMCRnBIDg4b4MFVrOIY88I7z8hPGiABuy8FoesknBfO+if0ZuslqZaKlpFQU5LWhhEuILQSSTkJnuC+ioQksqsClgOnn0fPt9cV6VZjDgDHteHQcMw4FvAxEbFpOh9wfUbKyz4sbgXOe4CAXOOcDcBA7k7QosqKG64EwvCx0rbZ3U6jGvyhzXDJ0Z+4EcQqCnsNpNN4OzQ8lBQQvm30l2XBUoVW9lrW1ZA0dgNM4Xb+xjjd3KKy1XUQQRBOoyHivo/TXo1RtlIsqA9W/OWkBzHwQHtMZSCRxkjaqljsZYIfVfVyGbwwd/YaM1lkY9oAhY0jWwSR6UHdfoOlT4S+QSteWOGxAB4EHiOBIvXfVZa6hQqlxruIIgtDZE6z6IJnTxVy8bBTDR9Va/FPaMPjDB2vy13LTYBuS+y3JSpv6wGs54mMdetUAnc17y0HuSZMSRVMHm532bfqFAw7SS5zyXHUuAAd/VbuGnbRLLruSpnUeRjnstdBEbcXuVt9NpOEjq3+w8inK8VaTXCHCQt0dsAH5K6ICMZRqOps667pBWoluoXhM6tB9PT7SnuObgOG9UsDXz1UmDBERB3Sf1VwN7LQDahQuuaRkdVxSpQhCEIXmpTa4Q4Ajiqle5Wljn0yMQ/C45EcDOvNXVFXtDGQXva2TAxODZPCUkgJbQNKt2HhlcDLGH9x9endKrHYS043+lsG6ferDqDalRoLsO+dgyPwSWxWz6zajD+wS7IOIya0gRHcUtqWwWeuadUuyMPIzgRk4TrlB5FZT4bHGS98gqtPPrsSP1S24jxbFzADDxHODregpupFHYOB48DWp1Ti0tAcQ0y0ZA7xORUTjk71XeSu17ueMx2hvyVF+h9R3kt/BfN3QSRTtbI3LZFA9+B413KsWW2va1omRhbkV202tz4BgAblVpeiPV9y6pA0UYiR/tHtvTM76r0hCFKyJ/ep+xqeo7yU1h+7p+o3yCr3yfsKnLzICLPaAyjTJ/I2OPZCpLg3UmgvpLnBosrJ3L2bRT9ePGQtysHQfhrh0aVJj95bWyWoVNNRqOa5vh0jQCy9b0WzGPGdo4kaddU1oN7DB+d7fCZ8mpwllEg1WNH4GlxkEbMI170zW951WB5QhCjdWaHhhcMbgXAbSGkAn2hLaUAnZSIQhChCEIQhOLqrh7TSduy4jd3JbaqBpuLT3HeNi8Uaha4OGoMp3bKQrUw5uoEj3t+dyXYqNikKEITKUIQhCEKpabEHHE04X/AJht5jaraEA0gGkoqu/DVEHY4aHkdnJV69kLc9Rv+Ke1KYcCCJG4pTaab6QmmQ4ZdlxktBIkjME5TkrGvBKta+91RQrbKLagxNd2tuQHsGirVKZaYITp15S++LnpWloa+QWzhcDmJieBGQyTBCgtBFFM1xabadUiuDo02y1DU6wvJbhEiIBIJnMzoFFZeidMVTVq1HVXEl0OEDhizOLyWiQkELAAK2VhxEhJN79kKne9NppPcRnhIB258VZqVA3UpbfNsb1TmiZIGziFYVnc0OFEKrY7vL6TXtIzBy00JHuVetRLTBEFMuj9YdS1s5y4e0nJNHgEQQCOKGnRcfFeCxTEvYS0nXmPTceR05LLIWg/ouj+T2lCbMFyf9n8Vzb6n+1Q38fsH/u/zBdsdEVLPTB/KIPIQvHSJ32B4uaPbPuXu4XzQZwxDwcVUWh1g7L1xAOhUJubOcQ54M/NNLosLWuEZnUnlp7Suq9YBha55+QM1XHhYo3ZmjVI2BjTYH1+6s2Js1Kj90MHdmfaVec4ASSABmScoG8qrdjIpidXS4/vGfKF8+6V3jUt1b6vSLjQa7CGs1qvB7TjvYCIGzKd0WsYZHUFVNKGalay19NLDTMdeHndTDn/AMTRHtXl9vpPc14tFBpdiqEvc2aXVZUKRjPtF78Y4uhZix/R5WIlwps4OcXH+EEe1XHfR5Ak1aQA1mnkO+VMuFjd/jHpfnwVUOP9nfukk1sa8jYN2d+1LQ2TpXY3kM65rH5dl/Zz3Bzuy7uOaeL5VbOiAHoPoP4NJYTyxDD7Ux6D3nVs9YWSqSaTuzTDtab9Q31XaDjEao9m1zc0bg6t6P6pM6Utkp7CwHa727kC+/yX0RC4uqlWoTK5bTDsB0dmOf6pautMZjUIIQQmF8WTC7GBk7Xgf1S5aOi8VqWe3I8D85rP16RY4tOoSgpQV4QhCZMhZPpJ0pdRqmjTABaBiec8yJgDTQjPNMbZ0pstN+Auc4gw4sbIbzO3unRc6LUmVqVaq9gcK9Wo4hwmWg4QDygq+NmX3njRS53s253BYy0W+pUzdUc6d7jHcNAqyd9JOjxsxNWlJoE9oamnPm3j470kBnRdGNwcPdWyKRsjczV7ZUIMtJB3gx5JhZ77rNyc7G3c/P8Ai19qWL31Z3HwKYtB3CcttaSx3gypkOy78p9x2+atrHDXitbctoFdkExVZr+0Njuew/qsk0OXUKt7KFhSIXajC0wRBXFnVaV2uQ8zt05JXegAZkdo79TJWmc0HIiQlHSGztbSkCDiG/cUHZQdlRup32cR+I+Q0WkoghonWM0p6MNHVuMZ4yJ/danKgbIGyEIQpUpN0o+6b648ivfRn7o+ufIKPpQfs2+v7ivfRr7o+ufIJB8SXim4CYWlkMbSGriG934iq9ipYnZ6DPdy0+clNRLRUfUc6KVJurjk054jJ2R5JjspJoWvHSy39RZnYTD3/ZsO6RmRxDQY4wo+g10to0BVjt1QDyp/haNwIg943LI9Ir/Fse3CC2iwkNJ1dJALyNgyyGsc4Wnf02szAGsZVcAABDWtEDIaun2K4ROEYAGp1K400gc/oFq1QvKwPruFMOwsDXOne7INHmVm39Pm7LO7vqAeTUU/pCA/+OY//T/xWfEYSSWMsrf59Fbg8Q2GYScvkefl9Vbb0bqDN2x0OwwThMdpu+DMjgl99XFU6l7iIq2YhzXD8TPSMerGIbswp7P07pB3ao1AwEuaGuBILpxYiXDEMzA2JnS6ZWSrk5xZOUPaQIOWZbI9qw4Pw6TDTCQNIrfqOXrR8l1Mf4qMRCYyQbojQ6EG718x5phdtrFakyqPxtBPA7R3GR3Kysf0QvilTe6xF2eN5oumQ9s5tB3/AIhvk7lsFtkZlcQssb87QUIQhInV66LThfhPouy79h9yu3zZZGMajXl+iSLSXfaOsYCdRk7n+qUpTos2lXSm1Op2Wo5phxAaDuxuDSRxglPbfZureRs1HJK72sQr0X0jliGR3OGbT4gJ2kWCmG4XyQLV9G+kD6dB9BomoPueGN0OygzhJL42gO3LKWp4pVepqHDVzGE65fOW9SUKpY5r2+k0gjmM10XBsrDlO+x8rHyN+YWqSMPGU8/onFS+bfbqhZQcRS9HIBrSNMVR0HN2uHPWADEpxcvRip1wNZtI0wJJp9kVImMTAABskgCY71auvpFQdTExSe3LAG5aagAeie4hOLvtdJ72tbVmp1ZdhbOUlriXawdMpnM93AEk0UwzNObagCTruTWw2s6C9TqGp3wNZCS3QbX+uWv23TChZKbPQY1vqtA8lMhC6S85vqVFXszHiHsa4ftAHzWTvm7DZHttFGermHN1wzs4tPsMd2xUFtswq030zo9pHwPcYKdkmU9OKugnMThrpxHRJLPX64Q4tac4GHONhDiYMiDpt2rxaLMWcRv+O5eOjrBWoYH5VKLiydoGo7hmP3Vd611M4auYOQfsPNDhlcW8l171pL0r6S/c/vN960Vose1nh8EkvqyuqUy1o7UgxpprrtSu2QVT6L/du9c/ytTlK7gsj6bHB4gl0gTwA2ck0QNkDZCEIUqUk6UnsM9Y+Sl6M/cn1z5BRdKQcDMsg4yd2WUq70Ss5NMAggYi7MbMo8Uo+JQPiT5h6umXHXXvOgWR6W2twDLPsgVanF7s2g8hB5ngtdWHWVW09je073D53rI9PLK5to6z8NRog8WjCR7Ae9XQUZAPTusmNcRHolVhuivWBdTpktGUyAJ3CSJKpVabmktcCHAwQdQdy2XRq/aDKDab3YHMxag5gkukRtz0Wcv62trV31GiGmAJ2hoAk84VOExeMlxk0MsOWNt5Xa60QBqdDmFnTatdVjmhgbAx7H247j8uFFR0brrvaHNpPLToQNdi9/0NaP8AAqf5T8Ffu/B1bZ6ic5x1qrXanVrcgrIFP/6v/c1ltdK8Eivkf7lU2NpF38/ySK0XfWpjE+k9rZiSIElRWWzPqODGNLnHYPPgOKbXuGdWY6mZHo16jz/ldlC70QvCnRqu6wwHNwhx2GZz3A7+CTETSx4Z8sbMzgDQo6+hJ0GuhvlqhkbDM1jnUCdT+h9krvC7alIgVWFp1aZGo2tc06jLQyMl9L6N3j9Ys7Xky8dh/FzYk94g96zHTG9aNRjadNwe7FiJGYAAIid5n2Jp9H1IizvcdHVDHc1oJ8ZHcscE82JwbZp48j72ojjvR1F9fotYY2LEGON1ivt00WnQhCRakK7dVpwPg+i7I89h+d6pIQQoIWhvWzY2SPSbmPeFnlpLutGOmD+IZHnvSW9LNgeY9E5j3hKFAXyH6Q7nbVt5xSCbMw03AxDm1HgnLWDh8UmsNYvY1x1Iz4OGTh4grffSLdtR1OnaqLC+rZ8WJg1fSfGMCNrS1rhycs1ctwVKl307QGEVSaryyPSY6o4gtG+M+IjgiGeLB5Wu0aTQ5AmyLPAXoOVgbK+HM559fRLWmMwnnRy8xRqms4F2RbAyzgRroMlnbPamPLg1wJaYMbCr9jE5byPauwA12/L8/stHxtLDsVp7X0vru9AMYOAxHxdl7EuqX5aXa139zsPlCsi6Wb3ez4KjeNmFMgCYInPms0GJw8jwyMfJXu8O9i3NlFeRXRetf/Hq/wCq74qalf1qbpWd3w7+YFLITG6GtJdignKJjjOvcr53NijLy26SR4dsjgyhr0CtXLfxo1KjntxCqQXYYEGSZA0/Ecsltqb2VWBwhzHiR87CsdaHUw12bNDlknPQqoTQcDo15A5EA+ZPisBkE7DIGltEDvooxuFEVEG+ys1aL6GbZdS2ja35+d66+myqMTTnv9xTVLrTYSDjpZO2t2Hl8FDXc1ja/mllSmWmCM15VynaeuluAAgkHE6DIyJGR3KCvZy3XTenViiQhCEITGgBTplx11+A+d6q2OjidwGZ9ysVx1tQU/wtzf8AD53oJpCsXTRIaXu9J5k8tnxVm02ZlQYXsa4TMOAMHeJ2qZCoOu6znVYDpN0pslgtBs9WyB3Ya8OYymZDpywujSDtSv8AtLu7/pKn+lQ/3p39InQZ14FlWi9jK7BgOOQ1zJxCS0Eggk7M5WUur6IbR1rfrFaiKQIL+rL3OIBzaJYAJ0mctxXLk8KhcbBeOz3fclWjEyDl6BfT7JYaNRjKgo0wHta8A02SA4AiYGual/oql/hUv9NnwV5rQAABAGQG4DYuqf4TBzf/AFv/ABTfvL+noFl+lFsslgpCtWoBzHPFPsUaZIJa5wmYy7JWW/tFuv8A6V/+jR/3LfdIrmZbLO+z1CQHwQ4ZlrmmWuG+Ds2iQvl/9jVef73Rj1X+SR3hEV6PeP8AzP3QcS/kPQLc9FrTY7wpuq0rOAxr+rOOmwEkBrjETl2gtPQotY0MaA1oyAGQCWdGLjZYbMyzsOLDJc4iC57sy6NmwAbgE2W3D4ZkI92z3c531JHoFU55dvXkAPoEIQhaUqEIQhCu3PaMD4Ojsu/Z88U1vShjYY1bmPePBZ0LT2G0dYwHboeY1SnRKVmF5LZVu8rPgqEbDmO9VlD2NkYWPFg6EJ2kgghfBGWAUMNXMPFWpSrZ6zVcz2ODU9smWfzkufSTY6lkrucGTZrS9tXFBinUDmmq05fiIxDm7XNbCjd9grt6yjWbgOfYqMIEnc6S3lkof4rDgaE+ajdECwOh78PNaMICbA4JAbwq/m9g+CZdGaDK9eK3ahhIBOpBblxyJMJoOiTPz1P4PgpKfRSkM8VSfWaPJqUeMYDKRC111/hidf0C1y53Ahzv/b805bdNnb/7FMc2D3pB0yo0G02YBTD8X4Q0HDhMyBsnDqvN72OhZgHOs1orT/htdV/zBpy71Uu28nVHtZRumsySJqV6baLWja4khxPIZlUt8Se14LIZXHqAwernmvRZGxNabc9JaFjqP9BjncgT7V9BuOwdRRaw+lm53rH4CB3K8ymAvS3fvU8zf960N6A5vU0B6DzOiSWRp0bshCEJVSqdtsIfmOy8aEe9VaVoz6uqIdpwcmygtVlbUEOHI7RyTB1JmupUXWBuxC8fV7Q3shwIGi6rMwVmYLlZradPPXgSMzy2K1dNlNNnaze7NxOvAfO9VrOzrqmI/ds04n5z8E3SPPBK88EIQhIq0IQhCEIQhCEIQhCEIQhCEIQhCEIQhCEJjcloh2A6O8x+iXLrHEEEajMdygoT6+bPiZiGrc+7b8e5IFqqLw9gOxw/5CzVqo4Hlu4+zYoaeCVpVevRa9pY9rXNOrXAEHmDkVVo3TZ2EFtnotI0IpMBHIgK6hMmXF1CEWUIQhCEIQhCEIQhCEIQhCEIQhCEKKz0QxoaNB7d5UqEIQhCEIQhCEIQhCEIQhCEIQhCEIQhCEIQhCEIQhCEIQnFxVsizdmO/X3eK5f1H0X/ALp8x70usVbA9rtm3kcitFbKONjm7xlz1CTYpeKy6EK/ZrGQQ6comRrm06DgY8QmtTaoIV4WGTJggyYbrps355dynsllwTJEHfuzmeGYM8kWi0qQr9axuc6ZiSBmDyBPExpr2gvH9Hu3j26aDPZv4BFotU0K2LA6JJA0JmYz46fMIdd5mJBG8T4Rqdnii0WqiFPaLKWiZnODwOseBBUClShCEIQhCEIQhCEIQhCEIQhCEIQhCEIQhCEIQhCEIQhCEIQhCEIQhCEIQhamx/ds9VvkuoSuSlZq2feP9Z3mVChCYJguoQhShC4hChC6hCEIQhCEIQhCEIQhCEIX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12" y="3154681"/>
            <a:ext cx="6427965" cy="35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7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D47ABA2-2C48-8F41-A700-B65BE8E5D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3837" r="12101" b="18066"/>
          <a:stretch/>
        </p:blipFill>
        <p:spPr>
          <a:xfrm>
            <a:off x="152400" y="800100"/>
            <a:ext cx="7664982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210556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Добрий друг наш – знак дорожній</a:t>
            </a: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Ставиться не так собі</a:t>
            </a: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Як подружиться з ним кожен,</a:t>
            </a: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Допоможе він тобі.</a:t>
            </a:r>
          </a:p>
        </p:txBody>
      </p:sp>
    </p:spTree>
    <p:extLst>
      <p:ext uri="{BB962C8B-B14F-4D97-AF65-F5344CB8AC3E}">
        <p14:creationId xmlns:p14="http://schemas.microsoft.com/office/powerpoint/2010/main" val="190367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CA1C57F-9F8F-0145-9AD3-255B32ABD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t="36796" r="28696" b="5579"/>
          <a:stretch/>
        </p:blipFill>
        <p:spPr>
          <a:xfrm>
            <a:off x="832512" y="887104"/>
            <a:ext cx="5263487" cy="3532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EEB62-D772-D24A-A30F-417D6EF0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6750" r="11933" b="24919"/>
          <a:stretch/>
        </p:blipFill>
        <p:spPr>
          <a:xfrm>
            <a:off x="6096000" y="1166677"/>
            <a:ext cx="5609229" cy="29733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B3685ED-7FEB-1D4D-B2DA-F79A7BE7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838200"/>
          </a:xfrm>
        </p:spPr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71911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1FBC52-33B1-3E4A-9F59-D8311005B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39968" r="23959" b="8352"/>
          <a:stretch/>
        </p:blipFill>
        <p:spPr>
          <a:xfrm>
            <a:off x="996287" y="1043813"/>
            <a:ext cx="5904582" cy="3299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D54AD-70D9-2D4C-8D76-4B5C84EB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t="1685" r="21559" b="17869"/>
          <a:stretch/>
        </p:blipFill>
        <p:spPr>
          <a:xfrm>
            <a:off x="7956645" y="1066800"/>
            <a:ext cx="319951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504F0C-09A4-C249-90A1-D58DAFB88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45640" r="23398" b="4524"/>
          <a:stretch/>
        </p:blipFill>
        <p:spPr>
          <a:xfrm>
            <a:off x="838200" y="990600"/>
            <a:ext cx="77356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CDE438-92B1-D043-BFC8-B43143144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37759" r="34898" b="7718"/>
          <a:stretch/>
        </p:blipFill>
        <p:spPr>
          <a:xfrm>
            <a:off x="838200" y="1066800"/>
            <a:ext cx="5999948" cy="441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813FC-B8DD-6941-8F01-48885024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35742" r="35042" b="3565"/>
          <a:stretch/>
        </p:blipFill>
        <p:spPr>
          <a:xfrm>
            <a:off x="6124433" y="990600"/>
            <a:ext cx="55885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60ABAAB-FC35-264E-AD22-880A2CBF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41309" r="20904" b="3286"/>
          <a:stretch/>
        </p:blipFill>
        <p:spPr>
          <a:xfrm>
            <a:off x="533400" y="1018077"/>
            <a:ext cx="7715618" cy="431592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EB5B09-6932-D444-A239-012F8657E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0357" r="31274" b="12879"/>
          <a:stretch/>
        </p:blipFill>
        <p:spPr>
          <a:xfrm>
            <a:off x="6098275" y="762000"/>
            <a:ext cx="53739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254A57A-4872-464D-8349-8ED7E67F2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14175" r="17448" b="19004"/>
          <a:stretch/>
        </p:blipFill>
        <p:spPr>
          <a:xfrm>
            <a:off x="1" y="0"/>
            <a:ext cx="1208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</Words>
  <Application>Microsoft Office PowerPoint</Application>
  <PresentationFormat>Широкоэкранный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Ігрова програма  «Весела абетка пішохода»          /загадки, ребуси,ігри, руханки, вірші/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</vt:lpstr>
      <vt:lpstr>Презентация PowerPoint</vt:lpstr>
      <vt:lpstr>Презентация PowerPoint</vt:lpstr>
      <vt:lpstr>Руханка</vt:lpstr>
      <vt:lpstr>Рухлива гра</vt:lpstr>
      <vt:lpstr>КРОСВОРД </vt:lpstr>
      <vt:lpstr>РЕБУСИ</vt:lpstr>
      <vt:lpstr>Дитяча пісенька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27</cp:revision>
  <dcterms:modified xsi:type="dcterms:W3CDTF">2022-09-17T11:34:50Z</dcterms:modified>
</cp:coreProperties>
</file>