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44" r:id="rId5"/>
    <p:sldMasterId id="2147483768" r:id="rId6"/>
    <p:sldMasterId id="2147483780" r:id="rId7"/>
    <p:sldMasterId id="2147483804" r:id="rId8"/>
    <p:sldMasterId id="2147483816" r:id="rId9"/>
    <p:sldMasterId id="2147483828" r:id="rId10"/>
  </p:sldMasterIdLst>
  <p:notesMasterIdLst>
    <p:notesMasterId r:id="rId36"/>
  </p:notesMasterIdLst>
  <p:sldIdLst>
    <p:sldId id="257" r:id="rId11"/>
    <p:sldId id="263" r:id="rId12"/>
    <p:sldId id="258" r:id="rId13"/>
    <p:sldId id="259" r:id="rId14"/>
    <p:sldId id="284" r:id="rId15"/>
    <p:sldId id="265" r:id="rId16"/>
    <p:sldId id="288" r:id="rId17"/>
    <p:sldId id="292" r:id="rId18"/>
    <p:sldId id="291" r:id="rId19"/>
    <p:sldId id="266" r:id="rId20"/>
    <p:sldId id="28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90" r:id="rId30"/>
    <p:sldId id="285" r:id="rId31"/>
    <p:sldId id="282" r:id="rId32"/>
    <p:sldId id="281" r:id="rId33"/>
    <p:sldId id="280" r:id="rId34"/>
    <p:sldId id="264" r:id="rId3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66"/>
    <a:srgbClr val="CC0099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4C34E-9426-4DA1-A809-BC5CDF30F9FA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69CFE-8D7B-4E68-948E-3D4BDDFEF2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09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38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9209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54311"/>
      </p:ext>
    </p:extLst>
  </p:cSld>
  <p:clrMapOvr>
    <a:masterClrMapping/>
  </p:clrMapOvr>
  <p:transition spd="med" advTm="2000">
    <p:wheel spokes="8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30764"/>
      </p:ext>
    </p:extLst>
  </p:cSld>
  <p:clrMapOvr>
    <a:masterClrMapping/>
  </p:clrMapOvr>
  <p:transition spd="med" advTm="2000">
    <p:wheel spokes="8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69785"/>
      </p:ext>
    </p:extLst>
  </p:cSld>
  <p:clrMapOvr>
    <a:masterClrMapping/>
  </p:clrMapOvr>
  <p:transition spd="med" advTm="2000">
    <p:wheel spokes="8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3893"/>
      </p:ext>
    </p:extLst>
  </p:cSld>
  <p:clrMapOvr>
    <a:masterClrMapping/>
  </p:clrMapOvr>
  <p:transition spd="med" advTm="2000">
    <p:wheel spokes="8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74053"/>
      </p:ext>
    </p:extLst>
  </p:cSld>
  <p:clrMapOvr>
    <a:masterClrMapping/>
  </p:clrMapOvr>
  <p:transition spd="med" advTm="2000">
    <p:wheel spokes="8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7666"/>
      </p:ext>
    </p:extLst>
  </p:cSld>
  <p:clrMapOvr>
    <a:masterClrMapping/>
  </p:clrMapOvr>
  <p:transition spd="med" advTm="2000">
    <p:wheel spokes="8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67873"/>
      </p:ext>
    </p:extLst>
  </p:cSld>
  <p:clrMapOvr>
    <a:masterClrMapping/>
  </p:clrMapOvr>
  <p:transition spd="med" advTm="2000">
    <p:wheel spokes="8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41190"/>
      </p:ext>
    </p:extLst>
  </p:cSld>
  <p:clrMapOvr>
    <a:masterClrMapping/>
  </p:clrMapOvr>
  <p:transition spd="med" advTm="2000">
    <p:wheel spokes="8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71992"/>
      </p:ext>
    </p:extLst>
  </p:cSld>
  <p:clrMapOvr>
    <a:masterClrMapping/>
  </p:clrMapOvr>
  <p:transition spd="med" advTm="2000">
    <p:wheel spokes="8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59696"/>
      </p:ext>
    </p:extLst>
  </p:cSld>
  <p:clrMapOvr>
    <a:masterClrMapping/>
  </p:clrMapOvr>
  <p:transition spd="med" advTm="2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3102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63121"/>
      </p:ext>
    </p:extLst>
  </p:cSld>
  <p:clrMapOvr>
    <a:masterClrMapping/>
  </p:clrMapOvr>
  <p:transition spd="med" advTm="2000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09314"/>
      </p:ext>
    </p:extLst>
  </p:cSld>
  <p:clrMapOvr>
    <a:masterClrMapping/>
  </p:clrMapOvr>
  <p:transition spd="med" advTm="2000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63715"/>
      </p:ext>
    </p:extLst>
  </p:cSld>
  <p:clrMapOvr>
    <a:masterClrMapping/>
  </p:clrMapOvr>
  <p:transition spd="med" advTm="2000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97374"/>
      </p:ext>
    </p:extLst>
  </p:cSld>
  <p:clrMapOvr>
    <a:masterClrMapping/>
  </p:clrMapOvr>
  <p:transition spd="med" advTm="2000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51269"/>
      </p:ext>
    </p:extLst>
  </p:cSld>
  <p:clrMapOvr>
    <a:masterClrMapping/>
  </p:clrMapOvr>
  <p:transition spd="med" advTm="2000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47970"/>
      </p:ext>
    </p:extLst>
  </p:cSld>
  <p:clrMapOvr>
    <a:masterClrMapping/>
  </p:clrMapOvr>
  <p:transition spd="med" advTm="2000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38658"/>
      </p:ext>
    </p:extLst>
  </p:cSld>
  <p:clrMapOvr>
    <a:masterClrMapping/>
  </p:clrMapOvr>
  <p:transition spd="med" advTm="2000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55705"/>
      </p:ext>
    </p:extLst>
  </p:cSld>
  <p:clrMapOvr>
    <a:masterClrMapping/>
  </p:clrMapOvr>
  <p:transition spd="med" advTm="2000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84168"/>
      </p:ext>
    </p:extLst>
  </p:cSld>
  <p:clrMapOvr>
    <a:masterClrMapping/>
  </p:clrMapOvr>
  <p:transition spd="med" advTm="2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75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40954"/>
      </p:ext>
    </p:extLst>
  </p:cSld>
  <p:clrMapOvr>
    <a:masterClrMapping/>
  </p:clrMapOvr>
  <p:transition spd="med" advTm="2000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85256"/>
      </p:ext>
    </p:extLst>
  </p:cSld>
  <p:clrMapOvr>
    <a:masterClrMapping/>
  </p:clrMapOvr>
  <p:transition spd="med" advTm="2000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51426"/>
      </p:ext>
    </p:extLst>
  </p:cSld>
  <p:clrMapOvr>
    <a:masterClrMapping/>
  </p:clrMapOvr>
  <p:transition spd="med" advTm="2000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038"/>
      </p:ext>
    </p:extLst>
  </p:cSld>
  <p:clrMapOvr>
    <a:masterClrMapping/>
  </p:clrMapOvr>
  <p:transition spd="med" advTm="2000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15044"/>
      </p:ext>
    </p:extLst>
  </p:cSld>
  <p:clrMapOvr>
    <a:masterClrMapping/>
  </p:clrMapOvr>
  <p:transition spd="med" advTm="2000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36753"/>
      </p:ext>
    </p:extLst>
  </p:cSld>
  <p:clrMapOvr>
    <a:masterClrMapping/>
  </p:clrMapOvr>
  <p:transition spd="med" advTm="2000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72981"/>
      </p:ext>
    </p:extLst>
  </p:cSld>
  <p:clrMapOvr>
    <a:masterClrMapping/>
  </p:clrMapOvr>
  <p:transition spd="med" advTm="2000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70625"/>
      </p:ext>
    </p:extLst>
  </p:cSld>
  <p:clrMapOvr>
    <a:masterClrMapping/>
  </p:clrMapOvr>
  <p:transition spd="med" advTm="2000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510"/>
      </p:ext>
    </p:extLst>
  </p:cSld>
  <p:clrMapOvr>
    <a:masterClrMapping/>
  </p:clrMapOvr>
  <p:transition spd="med" advTm="2000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178"/>
      </p:ext>
    </p:extLst>
  </p:cSld>
  <p:clrMapOvr>
    <a:masterClrMapping/>
  </p:clrMapOvr>
  <p:transition spd="med" advTm="2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383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94494"/>
      </p:ext>
    </p:extLst>
  </p:cSld>
  <p:clrMapOvr>
    <a:masterClrMapping/>
  </p:clrMapOvr>
  <p:transition spd="med" advTm="2000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8234"/>
      </p:ext>
    </p:extLst>
  </p:cSld>
  <p:clrMapOvr>
    <a:masterClrMapping/>
  </p:clrMapOvr>
  <p:transition spd="med" advTm="2000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62369"/>
      </p:ext>
    </p:extLst>
  </p:cSld>
  <p:clrMapOvr>
    <a:masterClrMapping/>
  </p:clrMapOvr>
  <p:transition spd="med" advTm="2000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52638"/>
      </p:ext>
    </p:extLst>
  </p:cSld>
  <p:clrMapOvr>
    <a:masterClrMapping/>
  </p:clrMapOvr>
  <p:transition spd="med" advTm="2000"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961"/>
      </p:ext>
    </p:extLst>
  </p:cSld>
  <p:clrMapOvr>
    <a:masterClrMapping/>
  </p:clrMapOvr>
  <p:transition spd="med" advTm="2000"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02323"/>
      </p:ext>
    </p:extLst>
  </p:cSld>
  <p:clrMapOvr>
    <a:masterClrMapping/>
  </p:clrMapOvr>
  <p:transition spd="med" advTm="2000"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43195"/>
      </p:ext>
    </p:extLst>
  </p:cSld>
  <p:clrMapOvr>
    <a:masterClrMapping/>
  </p:clrMapOvr>
  <p:transition spd="med" advTm="2000">
    <p:wheel spokes="8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13807"/>
      </p:ext>
    </p:extLst>
  </p:cSld>
  <p:clrMapOvr>
    <a:masterClrMapping/>
  </p:clrMapOvr>
  <p:transition spd="med" advTm="2000"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20535"/>
      </p:ext>
    </p:extLst>
  </p:cSld>
  <p:clrMapOvr>
    <a:masterClrMapping/>
  </p:clrMapOvr>
  <p:transition spd="med" advTm="2000"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56248"/>
      </p:ext>
    </p:extLst>
  </p:cSld>
  <p:clrMapOvr>
    <a:masterClrMapping/>
  </p:clrMapOvr>
  <p:transition spd="med" advTm="2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6476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8004"/>
      </p:ext>
    </p:extLst>
  </p:cSld>
  <p:clrMapOvr>
    <a:masterClrMapping/>
  </p:clrMapOvr>
  <p:transition spd="med" advTm="2000">
    <p:wheel spokes="8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17325"/>
      </p:ext>
    </p:extLst>
  </p:cSld>
  <p:clrMapOvr>
    <a:masterClrMapping/>
  </p:clrMapOvr>
  <p:transition spd="med" advTm="2000">
    <p:wheel spokes="8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77656"/>
      </p:ext>
    </p:extLst>
  </p:cSld>
  <p:clrMapOvr>
    <a:masterClrMapping/>
  </p:clrMapOvr>
  <p:transition spd="med" advTm="2000">
    <p:wheel spokes="8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44714"/>
      </p:ext>
    </p:extLst>
  </p:cSld>
  <p:clrMapOvr>
    <a:masterClrMapping/>
  </p:clrMapOvr>
  <p:transition spd="med" advTm="2000">
    <p:wheel spokes="8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86619"/>
      </p:ext>
    </p:extLst>
  </p:cSld>
  <p:clrMapOvr>
    <a:masterClrMapping/>
  </p:clrMapOvr>
  <p:transition spd="med" advTm="2000">
    <p:wheel spokes="8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84967"/>
      </p:ext>
    </p:extLst>
  </p:cSld>
  <p:clrMapOvr>
    <a:masterClrMapping/>
  </p:clrMapOvr>
  <p:transition spd="med" advTm="2000"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2392"/>
      </p:ext>
    </p:extLst>
  </p:cSld>
  <p:clrMapOvr>
    <a:masterClrMapping/>
  </p:clrMapOvr>
  <p:transition spd="med" advTm="2000"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73965"/>
      </p:ext>
    </p:extLst>
  </p:cSld>
  <p:clrMapOvr>
    <a:masterClrMapping/>
  </p:clrMapOvr>
  <p:transition spd="med" advTm="2000"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76980"/>
      </p:ext>
    </p:extLst>
  </p:cSld>
  <p:clrMapOvr>
    <a:masterClrMapping/>
  </p:clrMapOvr>
  <p:transition spd="med" advTm="2000"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08713"/>
      </p:ext>
    </p:extLst>
  </p:cSld>
  <p:clrMapOvr>
    <a:masterClrMapping/>
  </p:clrMapOvr>
  <p:transition spd="med" advTm="2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749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85388"/>
      </p:ext>
    </p:extLst>
  </p:cSld>
  <p:clrMapOvr>
    <a:masterClrMapping/>
  </p:clrMapOvr>
  <p:transition spd="med" advTm="2000"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30539"/>
      </p:ext>
    </p:extLst>
  </p:cSld>
  <p:clrMapOvr>
    <a:masterClrMapping/>
  </p:clrMapOvr>
  <p:transition spd="med" advTm="2000"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03233"/>
      </p:ext>
    </p:extLst>
  </p:cSld>
  <p:clrMapOvr>
    <a:masterClrMapping/>
  </p:clrMapOvr>
  <p:transition spd="med" advTm="2000"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6269"/>
      </p:ext>
    </p:extLst>
  </p:cSld>
  <p:clrMapOvr>
    <a:masterClrMapping/>
  </p:clrMapOvr>
  <p:transition spd="med" advTm="2000"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8393"/>
      </p:ext>
    </p:extLst>
  </p:cSld>
  <p:clrMapOvr>
    <a:masterClrMapping/>
  </p:clrMapOvr>
  <p:transition spd="med" advTm="2000"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0470"/>
      </p:ext>
    </p:extLst>
  </p:cSld>
  <p:clrMapOvr>
    <a:masterClrMapping/>
  </p:clrMapOvr>
  <p:transition spd="med" advTm="2000"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2452"/>
      </p:ext>
    </p:extLst>
  </p:cSld>
  <p:clrMapOvr>
    <a:masterClrMapping/>
  </p:clrMapOvr>
  <p:transition spd="med" advTm="2000"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60437"/>
      </p:ext>
    </p:extLst>
  </p:cSld>
  <p:clrMapOvr>
    <a:masterClrMapping/>
  </p:clrMapOvr>
  <p:transition spd="med" advTm="2000">
    <p:wheel spokes="8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47468"/>
      </p:ext>
    </p:extLst>
  </p:cSld>
  <p:clrMapOvr>
    <a:masterClrMapping/>
  </p:clrMapOvr>
  <p:transition spd="med" advTm="2000">
    <p:wheel spokes="8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50787"/>
      </p:ext>
    </p:extLst>
  </p:cSld>
  <p:clrMapOvr>
    <a:masterClrMapping/>
  </p:clrMapOvr>
  <p:transition spd="med" advTm="2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56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7511"/>
      </p:ext>
    </p:extLst>
  </p:cSld>
  <p:clrMapOvr>
    <a:masterClrMapping/>
  </p:clrMapOvr>
  <p:transition spd="med" advTm="2000"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78224"/>
      </p:ext>
    </p:extLst>
  </p:cSld>
  <p:clrMapOvr>
    <a:masterClrMapping/>
  </p:clrMapOvr>
  <p:transition spd="med" advTm="2000"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879"/>
      </p:ext>
    </p:extLst>
  </p:cSld>
  <p:clrMapOvr>
    <a:masterClrMapping/>
  </p:clrMapOvr>
  <p:transition spd="med" advTm="2000">
    <p:wheel spokes="8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854"/>
      </p:ext>
    </p:extLst>
  </p:cSld>
  <p:clrMapOvr>
    <a:masterClrMapping/>
  </p:clrMapOvr>
  <p:transition spd="med" advTm="2000">
    <p:wheel spokes="8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43360"/>
      </p:ext>
    </p:extLst>
  </p:cSld>
  <p:clrMapOvr>
    <a:masterClrMapping/>
  </p:clrMapOvr>
  <p:transition spd="med" advTm="2000">
    <p:wheel spokes="8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583"/>
      </p:ext>
    </p:extLst>
  </p:cSld>
  <p:clrMapOvr>
    <a:masterClrMapping/>
  </p:clrMapOvr>
  <p:transition spd="med" advTm="2000">
    <p:wheel spokes="8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4533"/>
      </p:ext>
    </p:extLst>
  </p:cSld>
  <p:clrMapOvr>
    <a:masterClrMapping/>
  </p:clrMapOvr>
  <p:transition spd="med" advTm="2000">
    <p:wheel spokes="8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6549"/>
      </p:ext>
    </p:extLst>
  </p:cSld>
  <p:clrMapOvr>
    <a:masterClrMapping/>
  </p:clrMapOvr>
  <p:transition spd="med" advTm="2000">
    <p:wheel spokes="8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10963"/>
      </p:ext>
    </p:extLst>
  </p:cSld>
  <p:clrMapOvr>
    <a:masterClrMapping/>
  </p:clrMapOvr>
  <p:transition spd="med" advTm="2000">
    <p:wheel spokes="8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897"/>
      </p:ext>
    </p:extLst>
  </p:cSld>
  <p:clrMapOvr>
    <a:masterClrMapping/>
  </p:clrMapOvr>
  <p:transition spd="med" advTm="2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7911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07389"/>
      </p:ext>
    </p:extLst>
  </p:cSld>
  <p:clrMapOvr>
    <a:masterClrMapping/>
  </p:clrMapOvr>
  <p:transition spd="med" advTm="2000">
    <p:wheel spokes="8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74991"/>
      </p:ext>
    </p:extLst>
  </p:cSld>
  <p:clrMapOvr>
    <a:masterClrMapping/>
  </p:clrMapOvr>
  <p:transition spd="med" advTm="2000">
    <p:wheel spokes="8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36173"/>
      </p:ext>
    </p:extLst>
  </p:cSld>
  <p:clrMapOvr>
    <a:masterClrMapping/>
  </p:clrMapOvr>
  <p:transition spd="med" advTm="2000">
    <p:wheel spokes="8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12793"/>
      </p:ext>
    </p:extLst>
  </p:cSld>
  <p:clrMapOvr>
    <a:masterClrMapping/>
  </p:clrMapOvr>
  <p:transition spd="med" advTm="2000">
    <p:wheel spokes="8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2792"/>
      </p:ext>
    </p:extLst>
  </p:cSld>
  <p:clrMapOvr>
    <a:masterClrMapping/>
  </p:clrMapOvr>
  <p:transition spd="med" advTm="2000">
    <p:wheel spokes="8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2555"/>
      </p:ext>
    </p:extLst>
  </p:cSld>
  <p:clrMapOvr>
    <a:masterClrMapping/>
  </p:clrMapOvr>
  <p:transition spd="med" advTm="2000">
    <p:wheel spokes="8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63187"/>
      </p:ext>
    </p:extLst>
  </p:cSld>
  <p:clrMapOvr>
    <a:masterClrMapping/>
  </p:clrMapOvr>
  <p:transition spd="med" advTm="2000">
    <p:wheel spokes="8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2716"/>
      </p:ext>
    </p:extLst>
  </p:cSld>
  <p:clrMapOvr>
    <a:masterClrMapping/>
  </p:clrMapOvr>
  <p:transition spd="med" advTm="2000">
    <p:wheel spokes="8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35429"/>
      </p:ext>
    </p:extLst>
  </p:cSld>
  <p:clrMapOvr>
    <a:masterClrMapping/>
  </p:clrMapOvr>
  <p:transition spd="med" advTm="2000">
    <p:wheel spokes="8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35046"/>
      </p:ext>
    </p:extLst>
  </p:cSld>
  <p:clrMapOvr>
    <a:masterClrMapping/>
  </p:clrMapOvr>
  <p:transition spd="med" advTm="2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094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85090"/>
      </p:ext>
    </p:extLst>
  </p:cSld>
  <p:clrMapOvr>
    <a:masterClrMapping/>
  </p:clrMapOvr>
  <p:transition spd="med" advTm="2000">
    <p:wheel spokes="8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10984"/>
      </p:ext>
    </p:extLst>
  </p:cSld>
  <p:clrMapOvr>
    <a:masterClrMapping/>
  </p:clrMapOvr>
  <p:transition spd="med" advTm="2000">
    <p:wheel spokes="8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98889"/>
      </p:ext>
    </p:extLst>
  </p:cSld>
  <p:clrMapOvr>
    <a:masterClrMapping/>
  </p:clrMapOvr>
  <p:transition spd="med" advTm="2000">
    <p:wheel spokes="8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1963"/>
      </p:ext>
    </p:extLst>
  </p:cSld>
  <p:clrMapOvr>
    <a:masterClrMapping/>
  </p:clrMapOvr>
  <p:transition spd="med" advTm="2000">
    <p:wheel spokes="8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93618"/>
      </p:ext>
    </p:extLst>
  </p:cSld>
  <p:clrMapOvr>
    <a:masterClrMapping/>
  </p:clrMapOvr>
  <p:transition spd="med" advTm="2000">
    <p:wheel spokes="8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61831"/>
      </p:ext>
    </p:extLst>
  </p:cSld>
  <p:clrMapOvr>
    <a:masterClrMapping/>
  </p:clrMapOvr>
  <p:transition spd="med" advTm="2000">
    <p:wheel spokes="8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87955"/>
      </p:ext>
    </p:extLst>
  </p:cSld>
  <p:clrMapOvr>
    <a:masterClrMapping/>
  </p:clrMapOvr>
  <p:transition spd="med" advTm="2000">
    <p:wheel spokes="8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92288"/>
      </p:ext>
    </p:extLst>
  </p:cSld>
  <p:clrMapOvr>
    <a:masterClrMapping/>
  </p:clrMapOvr>
  <p:transition spd="med" advTm="2000">
    <p:wheel spokes="8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38558"/>
      </p:ext>
    </p:extLst>
  </p:cSld>
  <p:clrMapOvr>
    <a:masterClrMapping/>
  </p:clrMapOvr>
  <p:transition spd="med" advTm="2000">
    <p:wheel spokes="8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68F9F-F7EB-4535-9A5B-DF2B7DF91758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26734"/>
      </p:ext>
    </p:extLst>
  </p:cSld>
  <p:clrMapOvr>
    <a:masterClrMapping/>
  </p:clrMapOvr>
  <p:transition spd="med" advTm="2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21145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39DF-3D28-4095-AEB5-0CEF10089906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56308"/>
      </p:ext>
    </p:extLst>
  </p:cSld>
  <p:clrMapOvr>
    <a:masterClrMapping/>
  </p:clrMapOvr>
  <p:transition spd="med" advTm="2000">
    <p:wheel spokes="8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1C07-9EC3-4139-B187-AAC293A1F16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08131"/>
      </p:ext>
    </p:extLst>
  </p:cSld>
  <p:clrMapOvr>
    <a:masterClrMapping/>
  </p:clrMapOvr>
  <p:transition spd="med" advTm="2000">
    <p:wheel spokes="8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1D29-8637-453C-A9F4-605A02E2C181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6951"/>
      </p:ext>
    </p:extLst>
  </p:cSld>
  <p:clrMapOvr>
    <a:masterClrMapping/>
  </p:clrMapOvr>
  <p:transition spd="med" advTm="2000">
    <p:wheel spokes="8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8DC64-5F5B-4B57-8243-B1C9E7EC6AD3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04375"/>
      </p:ext>
    </p:extLst>
  </p:cSld>
  <p:clrMapOvr>
    <a:masterClrMapping/>
  </p:clrMapOvr>
  <p:transition spd="med" advTm="2000">
    <p:wheel spokes="8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3913-EDD5-4D2D-9278-6DA35E38DA8C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81451"/>
      </p:ext>
    </p:extLst>
  </p:cSld>
  <p:clrMapOvr>
    <a:masterClrMapping/>
  </p:clrMapOvr>
  <p:transition spd="med" advTm="2000">
    <p:wheel spokes="8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4ACC5-FC52-4600-93C3-951E89224A1F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67095"/>
      </p:ext>
    </p:extLst>
  </p:cSld>
  <p:clrMapOvr>
    <a:masterClrMapping/>
  </p:clrMapOvr>
  <p:transition spd="med" advTm="2000">
    <p:wheel spokes="8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57D74-FB3D-4F1A-93EF-9D82D292300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40899"/>
      </p:ext>
    </p:extLst>
  </p:cSld>
  <p:clrMapOvr>
    <a:masterClrMapping/>
  </p:clrMapOvr>
  <p:transition spd="med" advTm="2000">
    <p:wheel spokes="8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16BB-FD7D-4860-989B-951DB803C82D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6483"/>
      </p:ext>
    </p:extLst>
  </p:cSld>
  <p:clrMapOvr>
    <a:masterClrMapping/>
  </p:clrMapOvr>
  <p:transition spd="med" advTm="2000">
    <p:wheel spokes="8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0373-8F8D-432B-91C3-47571C4FE27B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50589"/>
      </p:ext>
    </p:extLst>
  </p:cSld>
  <p:clrMapOvr>
    <a:masterClrMapping/>
  </p:clrMapOvr>
  <p:transition spd="med" advTm="2000">
    <p:wheel spokes="8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51CC0-7C2D-4CD8-971C-118A4C264E70}" type="slidenum">
              <a:rPr lang="ru-RU" altLang="uk-UA">
                <a:solidFill>
                  <a:srgbClr val="000000"/>
                </a:solidFill>
              </a:rPr>
              <a:pPr/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68273"/>
      </p:ext>
    </p:extLst>
  </p:cSld>
  <p:clrMapOvr>
    <a:masterClrMapping/>
  </p:clrMapOvr>
  <p:transition spd="med" advTm="2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0012D-0225-4EF6-A215-E8DF8BE14C13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15D5D-818C-4014-9B6D-3D2447691A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39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7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0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3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1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7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3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C5FF9-8E9E-4653-A2F4-01EC59881CBD}" type="slidenum">
              <a:rPr lang="ru-RU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2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31404" y="144067"/>
            <a:ext cx="9568543" cy="27146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«</a:t>
            </a:r>
            <a:r>
              <a:rPr lang="ru-RU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</a:t>
            </a:r>
            <a:r>
              <a:rPr lang="ru-RU" sz="80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ПРАВо</a:t>
            </a:r>
            <a:r>
              <a:rPr lang="uk-UA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»</a:t>
            </a:r>
            <a:endParaRPr lang="ru-RU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" y="2014158"/>
            <a:ext cx="3074670" cy="28901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146768" y="1613998"/>
            <a:ext cx="4463147" cy="25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79"/>
          <a:stretch/>
        </p:blipFill>
        <p:spPr>
          <a:xfrm>
            <a:off x="3347928" y="4103386"/>
            <a:ext cx="4060827" cy="1652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3" y="5501362"/>
            <a:ext cx="1584960" cy="1188720"/>
          </a:xfrm>
          <a:prstGeom prst="ellipse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57583">
            <a:off x="-198694" y="3532352"/>
            <a:ext cx="2829503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38" y="4177796"/>
            <a:ext cx="2943194" cy="2596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B6346-403A-44B5-A0A5-33F4529470E9}"/>
              </a:ext>
            </a:extLst>
          </p:cNvPr>
          <p:cNvSpPr txBox="1"/>
          <p:nvPr/>
        </p:nvSpPr>
        <p:spPr>
          <a:xfrm>
            <a:off x="3347929" y="6427432"/>
            <a:ext cx="468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Підготувала: Мирослава </a:t>
            </a:r>
            <a:r>
              <a:rPr lang="uk-UA" dirty="0" err="1"/>
              <a:t>Радківська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355" y="8032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4" y="953312"/>
            <a:ext cx="8319581" cy="6239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42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657600" y="2667000"/>
            <a:ext cx="441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Всі діти мають право на освіту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629400" y="3352800"/>
            <a:ext cx="16335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28,29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914400" y="2590800"/>
            <a:ext cx="24384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dirty="0">
                <a:solidFill>
                  <a:srgbClr val="000000"/>
                </a:solidFill>
              </a:rPr>
              <a:t>Дитина має право на освіту, і обов'язок держави – забезпечити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dirty="0">
                <a:solidFill>
                  <a:srgbClr val="000000"/>
                </a:solidFill>
              </a:rPr>
              <a:t> доступну до кожної дитини безкоштовну обов'язкову початкову   освіту та заохотити її до отримання середньої освіти</a:t>
            </a:r>
            <a:endParaRPr lang="ru-RU" altLang="uk-UA" sz="1700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81" y="4956175"/>
            <a:ext cx="2331720" cy="1748790"/>
          </a:xfrm>
          <a:prstGeom prst="ellipse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5234" y="25146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256178603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398520"/>
            <a:ext cx="7285615" cy="5459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12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410" y="-11493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7908"/>
            <a:ext cx="7680960" cy="576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46" y="5039838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07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944" y="68227"/>
            <a:ext cx="7886700" cy="1120494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4" y="902299"/>
            <a:ext cx="7940935" cy="5955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53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895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380" y="1022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52" y="1102502"/>
            <a:ext cx="7285615" cy="5459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155367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2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88079"/>
            <a:ext cx="7285615" cy="5469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525780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7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105183"/>
            <a:ext cx="7678676" cy="5759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" y="500634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6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4" y="942481"/>
            <a:ext cx="7770116" cy="5822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20" y="5016232"/>
            <a:ext cx="2331720" cy="1748790"/>
          </a:xfrm>
          <a:prstGeom prst="ellipse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00197" y="3458549"/>
            <a:ext cx="3273995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Держава забезпечує доступ дітей до всебічної інформації. Заохочується </a:t>
            </a:r>
            <a:r>
              <a:rPr lang="uk-UA" altLang="uk-UA" sz="1600" b="1" kern="0" dirty="0">
                <a:solidFill>
                  <a:srgbClr val="000000"/>
                </a:solidFill>
              </a:rPr>
              <a:t>р</a:t>
            </a:r>
            <a:r>
              <a:rPr kumimoji="0" lang="uk-UA" altLang="uk-UA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озповсюдження</a:t>
            </a:r>
            <a:r>
              <a:rPr kumimoji="0" lang="uk-UA" altLang="uk-UA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засобами масової інформації матеріалів, що стосуються соціальних, культурних питань розвитку дитини</a:t>
            </a:r>
            <a:r>
              <a:rPr kumimoji="0" lang="uk-UA" altLang="uk-UA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endParaRPr kumimoji="0" lang="ru-RU" altLang="uk-UA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5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-12573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939451"/>
            <a:ext cx="7747256" cy="5805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4674870"/>
            <a:ext cx="2331720" cy="1748790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5" y="364346"/>
            <a:ext cx="1417589" cy="1331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72" y="2485748"/>
            <a:ext cx="1231665" cy="12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 rot="20825263">
            <a:off x="-15886" y="423068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_StamperRg&amp;Bt" panose="040F0703050807070607" pitchFamily="82" charset="-52"/>
              </a:rPr>
              <a:t>«Я маю право…»</a:t>
            </a: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_StamperRg&amp;Bt" panose="040F0703050807070607" pitchFamily="82" charset="-52"/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 rot="20817268">
            <a:off x="208461" y="1469646"/>
            <a:ext cx="8708571" cy="43513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uk-UA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 маю право жити на землі,</a:t>
            </a:r>
          </a:p>
          <a:p>
            <a:pPr marL="0" indent="0" eaLnBrk="1" hangingPunct="1">
              <a:buNone/>
              <a:defRPr/>
            </a:pPr>
            <a:r>
              <a:rPr lang="uk-UA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Творити, дихати, учитись,</a:t>
            </a:r>
          </a:p>
          <a:p>
            <a:pPr marL="0" indent="0" eaLnBrk="1" hangingPunct="1">
              <a:buNone/>
              <a:defRPr/>
            </a:pPr>
            <a:r>
              <a:rPr lang="uk-UA" sz="4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Примножувать</a:t>
            </a:r>
            <a:r>
              <a:rPr lang="uk-UA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багатства всі її,</a:t>
            </a:r>
          </a:p>
          <a:p>
            <a:pPr marL="0" indent="0" eaLnBrk="1" hangingPunct="1">
              <a:buNone/>
              <a:defRPr/>
            </a:pPr>
            <a:r>
              <a:rPr lang="uk-UA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Своєю Україною гордитись.</a:t>
            </a:r>
            <a:endParaRPr lang="ru-RU" sz="44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51" y="3311206"/>
            <a:ext cx="3417570" cy="3546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83" y="4661730"/>
            <a:ext cx="32099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362200" y="1219200"/>
            <a:ext cx="281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Діти не повинні залучатися до примусової праці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533400"/>
            <a:ext cx="1295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 32,36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343400" y="2743200"/>
            <a:ext cx="32004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>
                <a:solidFill>
                  <a:srgbClr val="000000"/>
                </a:solidFill>
              </a:rPr>
              <a:t>Дитина має право на захист у тих випадках, коли їй доручається робота , може нести загрозу її здоров'ю. держава встановлює мінімальний вік для прийому на роботу і визначає вимоги до умов праці неповнолітніх.</a:t>
            </a:r>
            <a:endParaRPr lang="ru-RU" altLang="uk-UA" sz="170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14910" y="56343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</a:t>
            </a: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91" y="30480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927217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61041 L 0.0125 -0.0069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30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0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95400" y="1295400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Всі діти мають право на повноцінне харчування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172200" y="3048000"/>
            <a:ext cx="2133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i="1">
                <a:solidFill>
                  <a:srgbClr val="000000"/>
                </a:solidFill>
              </a:rPr>
              <a:t>Конвенція ООН про права дитини Ст. 27</a:t>
            </a:r>
            <a:endParaRPr lang="ru-RU" altLang="uk-UA" b="1" i="1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51510" y="3938906"/>
            <a:ext cx="75018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600" b="1" dirty="0">
                <a:solidFill>
                  <a:srgbClr val="000000"/>
                </a:solidFill>
              </a:rPr>
              <a:t>Кожна дитина має право на рівень життя, необхідний до її фізичного, розумового, духовного розвитку, батьки несуть відповідальність за забезпечення необхідного рівня життя дитини. Держава ж створює відповідні умови для реалізації цієї  відповідальності</a:t>
            </a:r>
            <a:endParaRPr lang="ru-RU" altLang="uk-UA" sz="1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57137"/>
            <a:ext cx="1584960" cy="1188720"/>
          </a:xfrm>
          <a:prstGeom prst="ellipse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46960" y="-3016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6031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762250" y="1738312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Всі діти мають право на медичну допомогу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556260" y="1472843"/>
            <a:ext cx="1752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24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272540" y="2335649"/>
            <a:ext cx="3276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</a:rPr>
              <a:t>Діти мають право на медичну допомогу за найвищими стандартами, які реально може забезпечити держава. Жодна дитина не може бути позбавлена доступу до ефективної охорони </a:t>
            </a:r>
            <a:r>
              <a:rPr lang="uk-UA" altLang="uk-UA" b="1" dirty="0" err="1">
                <a:solidFill>
                  <a:srgbClr val="000000"/>
                </a:solidFill>
              </a:rPr>
              <a:t>здоров</a:t>
            </a:r>
            <a:r>
              <a:rPr lang="en-US" altLang="uk-UA" b="1" dirty="0">
                <a:solidFill>
                  <a:srgbClr val="000000"/>
                </a:solidFill>
              </a:rPr>
              <a:t>`</a:t>
            </a:r>
            <a:r>
              <a:rPr lang="uk-UA" altLang="uk-UA" b="1" dirty="0">
                <a:solidFill>
                  <a:srgbClr val="000000"/>
                </a:solidFill>
              </a:rPr>
              <a:t>я.</a:t>
            </a:r>
            <a:endParaRPr lang="ru-RU" altLang="uk-UA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861004" y="5532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83" y="208759"/>
            <a:ext cx="1584960" cy="1188720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4250" y="4739019"/>
            <a:ext cx="1737448" cy="20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7982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28678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76600" y="1752600"/>
            <a:ext cx="20558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Всі діти мають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 право 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міжнародну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 допомогу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410200" y="2133600"/>
            <a:ext cx="17097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Ст.45, 22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410200" y="3505200"/>
            <a:ext cx="3608070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Діти, які звини дорослих політиків чи через стихійне лихо(землетрус, повінь) стали біженцями, мають право на отримання міжнародної гуманітарної допомоги, яку надають міжнародні, урядові організації, а також прості люди яким, не байдужа доля, дітей постраждалих, від стихійного лиха 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2171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46" y="5513705"/>
            <a:ext cx="158496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134813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297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257225" y="2968248"/>
            <a:ext cx="23622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Дитина – інвалід має право на особливе піклування та умови життя, які забезпечують її гідність та участь у житті суспільства.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724400" y="160020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Особлива турбота дітям – інвалідам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44923" y="2740025"/>
            <a:ext cx="20145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Ст.23, 25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25" y="122495"/>
            <a:ext cx="1584960" cy="1188720"/>
          </a:xfrm>
          <a:prstGeom prst="ellipse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8198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356228859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  <p:bldP spid="3072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515" y="126497"/>
            <a:ext cx="7543800" cy="1450757"/>
          </a:xfrm>
        </p:spPr>
        <p:txBody>
          <a:bodyPr>
            <a:normAutofit/>
          </a:bodyPr>
          <a:lstStyle/>
          <a:p>
            <a:r>
              <a:rPr lang="uk-UA" sz="7200" b="1" i="1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Дякую за увагу!</a:t>
            </a:r>
            <a:endParaRPr lang="ru-RU" sz="7200" b="1" i="1" dirty="0">
              <a:ln w="19050">
                <a:solidFill>
                  <a:srgbClr val="002060"/>
                </a:solidFill>
              </a:ln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 descr="Картинки по запросу ПРАВА людини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73" y="126497"/>
            <a:ext cx="776796" cy="8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РАВА людин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85028"/>
            <a:ext cx="9144000" cy="46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15" y="1094163"/>
            <a:ext cx="3319262" cy="33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0114" y="146062"/>
            <a:ext cx="8039249" cy="81679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i="1" spc="0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Права людини зазначені:</a:t>
            </a:r>
            <a:endParaRPr lang="ru-RU" b="1" i="1" spc="0" dirty="0">
              <a:ln w="13462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9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139877"/>
              </p:ext>
            </p:extLst>
          </p:nvPr>
        </p:nvGraphicFramePr>
        <p:xfrm>
          <a:off x="293914" y="962860"/>
          <a:ext cx="8621486" cy="573185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7119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Загальна декларація прав людини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1948р.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Міжнародна конвенція про ліквідацію всіх форм расової дискримінації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450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1965р.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Міжнародний пакт про громадські та політичні права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1966р.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Міжнародний пакт про економічні, соціальні, культурні права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450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1966р.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21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Конвенція про ліквідацію всіх форм дискримінації щодо жінок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1979р.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0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002060"/>
                          </a:solidFill>
                          <a:effectLst/>
                        </a:rPr>
                        <a:t>Конвенція про права дитини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1989р.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0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i="1" dirty="0" err="1">
                          <a:solidFill>
                            <a:srgbClr val="002060"/>
                          </a:solidFill>
                          <a:effectLst/>
                        </a:rPr>
                        <a:t>Конститу</a:t>
                      </a:r>
                      <a:r>
                        <a:rPr lang="uk-UA" sz="2800" b="1" i="1" dirty="0" err="1">
                          <a:solidFill>
                            <a:srgbClr val="002060"/>
                          </a:solidFill>
                          <a:effectLst/>
                        </a:rPr>
                        <a:t>ція</a:t>
                      </a:r>
                      <a:r>
                        <a:rPr lang="uk-UA" sz="2800" b="1" i="1" baseline="0" dirty="0">
                          <a:solidFill>
                            <a:srgbClr val="002060"/>
                          </a:solidFill>
                          <a:effectLst/>
                        </a:rPr>
                        <a:t> України</a:t>
                      </a:r>
                      <a:endParaRPr lang="uk-UA" sz="28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i="1" dirty="0">
                          <a:solidFill>
                            <a:srgbClr val="FF0000"/>
                          </a:solidFill>
                          <a:effectLst/>
                        </a:rPr>
                        <a:t>1996</a:t>
                      </a:r>
                      <a:endParaRPr lang="uk-UA" sz="2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35" y="64079"/>
            <a:ext cx="1065365" cy="8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257" y="-41897"/>
            <a:ext cx="6917717" cy="8556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i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Словникова робота:</a:t>
            </a:r>
            <a:endParaRPr lang="ru-RU" b="1" i="1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64" y="667693"/>
            <a:ext cx="846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Декларація </a:t>
            </a:r>
            <a:r>
              <a:rPr lang="uk-UA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офіційний документ, в якому проголошено певні принципи та положення.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5403" y="1399012"/>
            <a:ext cx="846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Конвенція</a:t>
            </a:r>
            <a:r>
              <a:rPr lang="uk-UA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договір між державами з якогось спеціального питання.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170750"/>
            <a:ext cx="8469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Організація об'єднаних націй(ООН) </a:t>
            </a:r>
            <a:r>
              <a:rPr lang="uk-UA" sz="2400" b="1" i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найбільша і найвпливовіша Міжнародна правозахисна організація, створена у 1945 р.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2903" y="5857596"/>
            <a:ext cx="8469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Конвенція ООН про права дитини </a:t>
            </a:r>
            <a:r>
              <a:rPr lang="uk-UA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міжнародний документ про права дитини.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2905" y="4496236"/>
            <a:ext cx="8469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 дитини </a:t>
            </a:r>
            <a:r>
              <a:rPr lang="uk-UA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певні спеціальні можливості, необхідні людині віком до 18 років для життя і досягнення зрілості.</a:t>
            </a:r>
            <a:endParaRPr lang="ru-RU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367" y="3267245"/>
            <a:ext cx="8469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 людини </a:t>
            </a:r>
            <a:r>
              <a:rPr lang="uk-UA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можливості людини мати певні матеріальні, культурні та духовні блага, необхідні їй для нормального життя та розвитку.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29" y="153503"/>
            <a:ext cx="990058" cy="13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04800" y="381000"/>
            <a:ext cx="2438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dirty="0">
                <a:solidFill>
                  <a:srgbClr val="FF0000"/>
                </a:solidFill>
              </a:rPr>
              <a:t>Дитиною вважається людина віком до 18 років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315200" y="1295400"/>
            <a:ext cx="13985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 dirty="0">
                <a:solidFill>
                  <a:srgbClr val="000000"/>
                </a:solidFill>
              </a:rPr>
              <a:t>Конвенція ООН про права дитини Ст. 1</a:t>
            </a:r>
            <a:endParaRPr lang="ru-RU" altLang="uk-UA" sz="1600" b="1" i="1" dirty="0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648200" y="2743200"/>
            <a:ext cx="28194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b="1" dirty="0">
                <a:solidFill>
                  <a:srgbClr val="000000"/>
                </a:solidFill>
              </a:rPr>
              <a:t>Якщо тобі не виповнилося 18 років, ти вважаєшся дитиною. Ти ще ростеш ходиш до школи, одним словом – </a:t>
            </a:r>
            <a:r>
              <a:rPr lang="uk-UA" altLang="uk-UA" sz="1700" b="1" dirty="0" err="1">
                <a:solidFill>
                  <a:srgbClr val="000000"/>
                </a:solidFill>
              </a:rPr>
              <a:t>формуєшся</a:t>
            </a:r>
            <a:r>
              <a:rPr lang="uk-UA" altLang="uk-UA" sz="1700" b="1" dirty="0">
                <a:solidFill>
                  <a:srgbClr val="000000"/>
                </a:solidFill>
              </a:rPr>
              <a:t> фізично й духовно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14550" y="54791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23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_StamperRg&amp;Bt" panose="040F0703050807070607" pitchFamily="82" charset="-52"/>
              </a:rPr>
              <a:t>Маю право…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4" y="1280161"/>
            <a:ext cx="7285615" cy="5469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510921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00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05200" y="1219200"/>
            <a:ext cx="243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>
                <a:solidFill>
                  <a:srgbClr val="FF0000"/>
                </a:solidFill>
              </a:rPr>
              <a:t>Невід'ємне право на життя 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810000" y="3352800"/>
            <a:ext cx="1371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i="1">
                <a:solidFill>
                  <a:srgbClr val="000000"/>
                </a:solidFill>
              </a:rPr>
              <a:t>Конвенція ООН про права дитини Ст. 6</a:t>
            </a:r>
            <a:endParaRPr lang="ru-RU" altLang="uk-UA" sz="1600" b="1" i="1">
              <a:solidFill>
                <a:srgbClr val="000000"/>
              </a:solidFill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105400" y="3124200"/>
            <a:ext cx="28194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uk-UA" altLang="uk-UA" sz="1700" dirty="0">
                <a:solidFill>
                  <a:srgbClr val="000000"/>
                </a:solidFill>
              </a:rPr>
              <a:t> </a:t>
            </a:r>
            <a:r>
              <a:rPr lang="uk-UA" altLang="uk-UA" sz="1700" b="1" dirty="0">
                <a:solidFill>
                  <a:srgbClr val="000000"/>
                </a:solidFill>
              </a:rPr>
              <a:t>Життя кожної дитини є найціннішим не тільки для батьків. Кожна країна має забезпечувати виживання та здоровий розвиток дітей – своїх маленьких громадян</a:t>
            </a:r>
            <a:endParaRPr lang="ru-RU" altLang="uk-UA" sz="1700" b="1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7664" y="52029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" y="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6701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889613" y="1532237"/>
            <a:ext cx="2971800" cy="1828800"/>
          </a:xfrm>
        </p:spPr>
        <p:txBody>
          <a:bodyPr/>
          <a:lstStyle/>
          <a:p>
            <a:pPr eaLnBrk="1" hangingPunct="1"/>
            <a:r>
              <a:rPr lang="uk-UA" altLang="uk-UA" sz="2000" b="1" dirty="0">
                <a:solidFill>
                  <a:srgbClr val="FF0000"/>
                </a:solidFill>
              </a:rPr>
              <a:t>Діти не повинні стати жертвами насильства</a:t>
            </a:r>
            <a:br>
              <a:rPr lang="uk-UA" altLang="uk-UA" sz="2000" b="1" dirty="0">
                <a:solidFill>
                  <a:srgbClr val="FF0000"/>
                </a:solidFill>
              </a:rPr>
            </a:br>
            <a:r>
              <a:rPr lang="uk-UA" altLang="uk-UA" sz="1600" b="1" i="1" dirty="0">
                <a:solidFill>
                  <a:schemeClr val="tx1"/>
                </a:solidFill>
              </a:rPr>
              <a:t>Конвенція ООН про права дитини Ст. 19,37</a:t>
            </a:r>
            <a:endParaRPr lang="ru-RU" altLang="uk-UA" sz="1600" b="1" i="1" dirty="0">
              <a:solidFill>
                <a:schemeClr val="tx1"/>
              </a:solidFill>
            </a:endParaRP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149340" y="2983230"/>
            <a:ext cx="2868930" cy="2590800"/>
          </a:xfrm>
        </p:spPr>
        <p:txBody>
          <a:bodyPr/>
          <a:lstStyle/>
          <a:p>
            <a:pPr eaLnBrk="1" hangingPunct="1"/>
            <a:r>
              <a:rPr lang="uk-UA" altLang="uk-UA" sz="1700" b="1" dirty="0"/>
              <a:t>Держава захищає дітей від брутального поводження з боку батьків або інших осіб, жодна дитина не може бути піддана катуванню, знущанню незаконному арешту або позбавлення волі </a:t>
            </a:r>
            <a:endParaRPr lang="ru-RU" altLang="uk-UA" sz="17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59577" y="572200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1720" cy="174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7658206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1371600"/>
            <a:ext cx="2362200" cy="1173163"/>
          </a:xfrm>
        </p:spPr>
        <p:txBody>
          <a:bodyPr/>
          <a:lstStyle/>
          <a:p>
            <a:pPr eaLnBrk="1" hangingPunct="1"/>
            <a:r>
              <a:rPr lang="uk-UA" altLang="uk-UA" sz="2000" b="1" dirty="0">
                <a:solidFill>
                  <a:srgbClr val="FF0000"/>
                </a:solidFill>
              </a:rPr>
              <a:t>Кожна дитина не повинна бути скривджена</a:t>
            </a:r>
            <a:endParaRPr lang="ru-RU" altLang="uk-UA" sz="2000" b="1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3276600"/>
            <a:ext cx="3276600" cy="2971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altLang="uk-UA" sz="1700" b="1" dirty="0"/>
              <a:t>Кожна дитина не може бути піддана тортурам жорстокому поводженню, покарана та незаконному арешту. У випадках, коли дитина все ж постраждала, держава забезпечує необхідну  соціальну реабілітацію та лікування</a:t>
            </a:r>
            <a:endParaRPr lang="ru-RU" altLang="uk-UA" sz="1700" b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715000" y="28194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uk-UA" altLang="uk-UA" sz="1600">
              <a:solidFill>
                <a:srgbClr val="000000"/>
              </a:solidFill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4572000" y="2438400"/>
            <a:ext cx="350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i="1">
                <a:solidFill>
                  <a:srgbClr val="000000"/>
                </a:solidFill>
              </a:rPr>
              <a:t>Конвенція ООН про права дитини Ст. 19,37</a:t>
            </a:r>
            <a:endParaRPr lang="ru-RU" altLang="uk-UA" b="1" i="1">
              <a:solidFill>
                <a:srgbClr val="000000"/>
              </a:solidFill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89" y="3425189"/>
            <a:ext cx="7621" cy="7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25" y="5109210"/>
            <a:ext cx="2331720" cy="1748790"/>
          </a:xfrm>
          <a:prstGeom prst="ellipse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5545" y="55856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1" u="none" strike="noStrike" kern="1200" cap="none" spc="0" normalizeH="0" baseline="0" noProof="0" dirty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_StamperRg&amp;Bt" panose="040F0703050807070607" pitchFamily="82" charset="-52"/>
                <a:ea typeface="+mj-ea"/>
                <a:cs typeface="+mj-cs"/>
              </a:rPr>
              <a:t>Маю право…</a:t>
            </a:r>
          </a:p>
        </p:txBody>
      </p:sp>
    </p:spTree>
    <p:extLst>
      <p:ext uri="{BB962C8B-B14F-4D97-AF65-F5344CB8AC3E}">
        <p14:creationId xmlns:p14="http://schemas.microsoft.com/office/powerpoint/2010/main" val="3983290934"/>
      </p:ext>
    </p:extLst>
  </p:cSld>
  <p:clrMapOvr>
    <a:masterClrMapping/>
  </p:clrMapOvr>
  <p:transition spd="med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729</Words>
  <Application>Microsoft Office PowerPoint</Application>
  <PresentationFormat>Екран (4:3)</PresentationFormat>
  <Paragraphs>84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слайдів</vt:lpstr>
      </vt:variant>
      <vt:variant>
        <vt:i4>25</vt:i4>
      </vt:variant>
    </vt:vector>
  </HeadingPairs>
  <TitlesOfParts>
    <vt:vector size="41" baseType="lpstr">
      <vt:lpstr>a_StamperRg&amp;Bt</vt:lpstr>
      <vt:lpstr>Arial</vt:lpstr>
      <vt:lpstr>Arial Black</vt:lpstr>
      <vt:lpstr>Calibri</vt:lpstr>
      <vt:lpstr>Calibri Light</vt:lpstr>
      <vt:lpstr>Times New Roman</vt:lpstr>
      <vt:lpstr>Тема Office</vt:lpstr>
      <vt:lpstr>1_Оформление по умолчанию</vt:lpstr>
      <vt:lpstr>2_Оформление по умолчанию</vt:lpstr>
      <vt:lpstr>3_Оформление по умолчанию</vt:lpstr>
      <vt:lpstr>6_Оформление по умолчанию</vt:lpstr>
      <vt:lpstr>8_Оформление по умолчанию</vt:lpstr>
      <vt:lpstr>9_Оформление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Презентація PowerPoint</vt:lpstr>
      <vt:lpstr>«Я маю право…» </vt:lpstr>
      <vt:lpstr>Права людини зазначені:</vt:lpstr>
      <vt:lpstr>Словникова робота:</vt:lpstr>
      <vt:lpstr>Презентація PowerPoint</vt:lpstr>
      <vt:lpstr>Маю право…</vt:lpstr>
      <vt:lpstr>Презентація PowerPoint</vt:lpstr>
      <vt:lpstr>Діти не повинні стати жертвами насильства Конвенція ООН про права дитини Ст. 19,37</vt:lpstr>
      <vt:lpstr>Кожна дитина не повинна бути скривджена</vt:lpstr>
      <vt:lpstr>Маю право…</vt:lpstr>
      <vt:lpstr>Презентація PowerPoint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Маю право…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Олександр Пустовгар</dc:creator>
  <cp:lastModifiedBy>user</cp:lastModifiedBy>
  <cp:revision>24</cp:revision>
  <dcterms:created xsi:type="dcterms:W3CDTF">2018-12-11T19:28:00Z</dcterms:created>
  <dcterms:modified xsi:type="dcterms:W3CDTF">2022-10-20T09:43:07Z</dcterms:modified>
</cp:coreProperties>
</file>