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90593-EEA5-4A96-BD00-CA2E00152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60D570-4053-473E-9A4B-029ACC68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1E1AA-F0D2-44F6-AD94-E705694C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AB4499-529F-438A-9B82-70126FE7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78A4EE-41A0-4E78-AC9D-3F0CF1B8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CAF78-D09C-43BA-890A-BB7CC657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FEA96-2D34-45A6-B27C-CBA524C93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17A1B7-7D0D-4106-A87D-2F75DEE2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9A00F8-FAF3-4114-8E6D-B347A257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15200F-0025-4ABB-846D-C636D6E4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87247AE-AAD8-499B-9881-401FF843E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F068D3-E3C4-470E-AC08-81AA5F4F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2451B7-7D1E-443E-BB65-AC26ED1D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D3D788-61C6-4704-80EC-21F806E0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C890E-3E53-437E-9B93-C685B776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0DE32-89E2-435B-AB53-F9BAF33D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7CF00E-9B5A-4E54-86EE-BC941107B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83395A-89CE-4F1B-8DD3-560A3F41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7C66EE-7675-4D39-A74E-582444F7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3CFD1F-A480-4CDE-906B-A90E47EA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3CC0-CFAA-4EA6-A876-44618312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E5BD89-02A3-4EBE-BE3C-50AAF146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3C3C4A-FE1B-418A-89B1-7302005A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9B61-F8CD-4050-9D32-4A97BBFC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ECBB68-E868-41E7-BE4E-45988951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731C0-1096-4310-92F4-CAE85CD9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B17749-B794-4441-B07B-2EF11503C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01C3F4-C589-497B-92A2-9F894B380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993B658-3264-46F5-B5A9-6CDAE120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F230CC-E754-4600-A9DB-B2AEF7E4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2F82B6-6BA7-47A9-A832-C6506490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EFED-A329-40FB-9959-BAC6F3C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9F4EB6-9CE0-4EB3-B146-C9BAE851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D09965-0A85-40C8-B9CC-ACFADAFB4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D9EDF4-7C46-49CC-98D6-B5ACB9CC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A5D688-32B5-4D5D-99D6-1F18A887C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D032E90-FAAA-4D32-8A3A-5714390A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D4B23A0-A791-4CB1-B745-83B2A2E4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41A39E-13DE-490C-99ED-576459DD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77EE4-F4CC-4766-994C-5E68EDF5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CC3EFBB-0B12-4AA8-B29E-EDC5D53B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B7A2198-CE17-4F0D-979D-4406BEF7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07E0854-418C-4293-9A4C-B93872D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680D62F-D155-4191-92CA-67C49A06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742B51-89F9-4D8B-B6AB-35EE306F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9C41EF-DF1F-4AFD-9E40-1598FC7A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43AA8-53E5-4689-A601-0A6F95B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D2F72D-49FB-4AFD-893A-5E7DD88C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5282D0-21A7-41EC-A6BF-8070A9D84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59DBED-DFA5-4CD8-B568-7F9592E8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7B0C871-8DAC-4C72-B44F-E8AFC67E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5DCF44-19AC-42A7-83D6-C1FBD87D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50C92-CEC8-4C96-AE17-1CBBA8E6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A9423F-277D-4B79-A34C-4905349E8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C511AE-DBD8-4BF0-A7A3-3535B88CB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E1ED2B-829E-4F0A-B64F-40276C6F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02CA74-2564-4FA3-AD63-06E0494E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2E94F05-AAB2-4895-B938-E35C63BE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D764E9E-47C2-4B64-BBF4-B16F1735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F4FBB5-215E-47B1-A15F-D20412C7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FFC480-D682-4BC8-AE59-44843C8F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0C519-8DA0-4258-AB8E-0F1453D25E9A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D6188-DA6D-4D8D-8436-79BA3CF91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C78FE5-7328-46D3-B4AC-85EE1792A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8F04-3174-4F82-825B-B6C3CCAB85D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794AE-BDDE-47D2-92F0-BBC6C678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49290"/>
            <a:ext cx="11084767" cy="6260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B96A6-F82C-445A-B68B-CF33A2E44BC2}"/>
              </a:ext>
            </a:extLst>
          </p:cNvPr>
          <p:cNvSpPr txBox="1"/>
          <p:nvPr/>
        </p:nvSpPr>
        <p:spPr>
          <a:xfrm>
            <a:off x="7473819" y="6410131"/>
            <a:ext cx="39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Підготувала: Надія </a:t>
            </a:r>
            <a:r>
              <a:rPr lang="uk-UA" dirty="0" err="1">
                <a:solidFill>
                  <a:schemeClr val="tx2"/>
                </a:solidFill>
              </a:rPr>
              <a:t>Саковська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FAE4C-B6AB-49C2-8895-FEAFDE38F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177282"/>
            <a:ext cx="1147665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C8E0E-C28A-4116-9302-8951ED32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363894"/>
            <a:ext cx="10814179" cy="61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8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E2D0B-2A13-4B6F-A3DF-D3ADD198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335902"/>
            <a:ext cx="10870163" cy="58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4E05E5-F2E5-4F37-AC1D-519AC2B6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345232"/>
            <a:ext cx="11000792" cy="60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53874-AC62-4AFA-B493-2CDDD447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233264"/>
            <a:ext cx="11066106" cy="62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1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314AEE-7B40-4B0A-911E-4A7DFFA0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98580"/>
            <a:ext cx="10776857" cy="62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8B7FA-ECEF-4752-995E-1A9299BED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307910"/>
            <a:ext cx="10926147" cy="60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1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38DB17-8591-44EC-8578-18F6393C2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279918"/>
            <a:ext cx="10655559" cy="63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5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Широкий екран</PresentationFormat>
  <Paragraphs>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</cp:revision>
  <dcterms:created xsi:type="dcterms:W3CDTF">2022-10-07T08:12:53Z</dcterms:created>
  <dcterms:modified xsi:type="dcterms:W3CDTF">2022-10-07T08:59:05Z</dcterms:modified>
</cp:coreProperties>
</file>