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1" r:id="rId3"/>
    <p:sldId id="257" r:id="rId4"/>
    <p:sldId id="256" r:id="rId5"/>
    <p:sldId id="258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2095-CB1D-42C0-ADA8-23C5927D8AB9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D138-3B77-4D30-BAD3-D3F6FC6F0B7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2095-CB1D-42C0-ADA8-23C5927D8AB9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D138-3B77-4D30-BAD3-D3F6FC6F0B7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2095-CB1D-42C0-ADA8-23C5927D8AB9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D138-3B77-4D30-BAD3-D3F6FC6F0B7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2095-CB1D-42C0-ADA8-23C5927D8AB9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D138-3B77-4D30-BAD3-D3F6FC6F0B7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2095-CB1D-42C0-ADA8-23C5927D8AB9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D138-3B77-4D30-BAD3-D3F6FC6F0B7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2095-CB1D-42C0-ADA8-23C5927D8AB9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D138-3B77-4D30-BAD3-D3F6FC6F0B7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2095-CB1D-42C0-ADA8-23C5927D8AB9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D138-3B77-4D30-BAD3-D3F6FC6F0B7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2095-CB1D-42C0-ADA8-23C5927D8AB9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D138-3B77-4D30-BAD3-D3F6FC6F0B7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2095-CB1D-42C0-ADA8-23C5927D8AB9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D138-3B77-4D30-BAD3-D3F6FC6F0B7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2095-CB1D-42C0-ADA8-23C5927D8AB9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D138-3B77-4D30-BAD3-D3F6FC6F0B7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2095-CB1D-42C0-ADA8-23C5927D8AB9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D138-3B77-4D30-BAD3-D3F6FC6F0B7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15E2095-CB1D-42C0-ADA8-23C5927D8AB9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691D138-3B77-4D30-BAD3-D3F6FC6F0B7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72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25" t="3045"/>
          <a:stretch>
            <a:fillRect/>
          </a:stretch>
        </p:blipFill>
        <p:spPr>
          <a:xfrm>
            <a:off x="1000100" y="0"/>
            <a:ext cx="6896383" cy="68239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6050" y="1142984"/>
            <a:ext cx="3143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7030A0"/>
                </a:solidFill>
              </a:rPr>
              <a:t>Із слова починається людина,</a:t>
            </a:r>
            <a:endParaRPr lang="ru-RU" sz="2400" dirty="0">
              <a:solidFill>
                <a:srgbClr val="7030A0"/>
              </a:solidFill>
            </a:endParaRPr>
          </a:p>
          <a:p>
            <a:r>
              <a:rPr lang="uk-UA" sz="2400" dirty="0">
                <a:solidFill>
                  <a:srgbClr val="7030A0"/>
                </a:solidFill>
              </a:rPr>
              <a:t>Із мови починається мій рід!</a:t>
            </a:r>
            <a:endParaRPr lang="ru-RU" sz="2400" dirty="0">
              <a:solidFill>
                <a:srgbClr val="7030A0"/>
              </a:solidFill>
            </a:endParaRPr>
          </a:p>
          <a:p>
            <a:r>
              <a:rPr lang="uk-UA" sz="2400" dirty="0">
                <a:solidFill>
                  <a:srgbClr val="7030A0"/>
                </a:solidFill>
              </a:rPr>
              <a:t>Моя ласкава, мамина, єдина –</a:t>
            </a:r>
            <a:endParaRPr lang="ru-RU" sz="2400" dirty="0">
              <a:solidFill>
                <a:srgbClr val="7030A0"/>
              </a:solidFill>
            </a:endParaRPr>
          </a:p>
          <a:p>
            <a:r>
              <a:rPr lang="uk-UA" sz="2400" dirty="0">
                <a:solidFill>
                  <a:srgbClr val="7030A0"/>
                </a:solidFill>
              </a:rPr>
              <a:t>Щебече соловейком на весь світ.     </a:t>
            </a:r>
          </a:p>
          <a:p>
            <a:r>
              <a:rPr lang="uk-UA" sz="2400" dirty="0">
                <a:solidFill>
                  <a:srgbClr val="7030A0"/>
                </a:solidFill>
              </a:rPr>
              <a:t>                              Н.Рій                                                                  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6E8E6C-6563-409D-9FAA-607BF46B6C86}"/>
              </a:ext>
            </a:extLst>
          </p:cNvPr>
          <p:cNvSpPr txBox="1"/>
          <p:nvPr/>
        </p:nvSpPr>
        <p:spPr>
          <a:xfrm>
            <a:off x="5868144" y="6453336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7030A0"/>
                </a:solidFill>
              </a:rPr>
              <a:t>Підготував: Андрій </a:t>
            </a:r>
            <a:r>
              <a:rPr lang="uk-UA" dirty="0" err="1">
                <a:solidFill>
                  <a:srgbClr val="7030A0"/>
                </a:solidFill>
              </a:rPr>
              <a:t>Михасевич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34680908e1dbf16b06c1e4600c578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b="1" spc="50" dirty="0">
                <a:ln w="127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Як тебе не любити, Києве мій!</a:t>
            </a:r>
            <a:endParaRPr lang="ru-RU" sz="3200" b="1" spc="50" dirty="0">
              <a:ln w="127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Пользователь.PC2009.001\Рабочий стол\вежливые слова\ca43a9cefc4144f45b2c4674af4c8df1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714488"/>
            <a:ext cx="4362462" cy="322477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3500" i="1" dirty="0"/>
              <a:t>Чарівні слова</a:t>
            </a:r>
          </a:p>
          <a:p>
            <a:pPr>
              <a:buNone/>
            </a:pPr>
            <a:r>
              <a:rPr lang="uk-UA" dirty="0"/>
              <a:t>До всіх сердець, як до дверей, </a:t>
            </a:r>
          </a:p>
          <a:p>
            <a:pPr>
              <a:buNone/>
            </a:pPr>
            <a:r>
              <a:rPr lang="uk-UA" dirty="0"/>
              <a:t>є ключики малі.</a:t>
            </a:r>
          </a:p>
          <a:p>
            <a:pPr>
              <a:buNone/>
            </a:pPr>
            <a:r>
              <a:rPr lang="uk-UA" dirty="0"/>
              <a:t>Їх кожен легко підбере,</a:t>
            </a:r>
          </a:p>
          <a:p>
            <a:pPr>
              <a:buNone/>
            </a:pPr>
            <a:r>
              <a:rPr lang="uk-UA" dirty="0"/>
              <a:t>якщо йому не лінь.</a:t>
            </a:r>
          </a:p>
          <a:p>
            <a:pPr>
              <a:buNone/>
            </a:pPr>
            <a:r>
              <a:rPr lang="uk-UA" dirty="0"/>
              <a:t>Ти, тоже, мусиш знати їх,</a:t>
            </a:r>
          </a:p>
          <a:p>
            <a:pPr>
              <a:buNone/>
            </a:pPr>
            <a:r>
              <a:rPr lang="uk-UA" dirty="0"/>
              <a:t>Запам</a:t>
            </a:r>
            <a:r>
              <a:rPr lang="en-US" dirty="0"/>
              <a:t>’</a:t>
            </a:r>
            <a:r>
              <a:rPr lang="uk-UA" dirty="0"/>
              <a:t>ятать неважко:</a:t>
            </a:r>
          </a:p>
          <a:p>
            <a:pPr>
              <a:buNone/>
            </a:pPr>
            <a:r>
              <a:rPr lang="uk-UA" dirty="0"/>
              <a:t>маленькі ключики твої – </a:t>
            </a:r>
          </a:p>
          <a:p>
            <a:pPr>
              <a:buNone/>
            </a:pPr>
            <a:r>
              <a:rPr lang="uk-UA" dirty="0"/>
              <a:t>“спасибі” і “будь ласка”.</a:t>
            </a:r>
          </a:p>
          <a:p>
            <a:pPr algn="r">
              <a:buNone/>
            </a:pPr>
            <a:r>
              <a:rPr lang="uk-UA" i="1" dirty="0"/>
              <a:t>Варвара Гринько</a:t>
            </a:r>
            <a:endParaRPr lang="en-US" i="1" dirty="0"/>
          </a:p>
          <a:p>
            <a:pPr>
              <a:buNone/>
            </a:pPr>
            <a:r>
              <a:rPr lang="uk-UA" sz="2200" dirty="0"/>
              <a:t>	</a:t>
            </a:r>
          </a:p>
          <a:p>
            <a:pPr>
              <a:buNone/>
            </a:pPr>
            <a:r>
              <a:rPr lang="uk-UA" sz="2200" dirty="0"/>
              <a:t>	</a:t>
            </a:r>
            <a:endParaRPr lang="ru-RU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Пользователь.PC2009.001\Рабочий стол\вежливые слова\1268792479.png"/>
          <p:cNvPicPr>
            <a:picLocks noChangeAspect="1" noChangeArrowheads="1"/>
          </p:cNvPicPr>
          <p:nvPr/>
        </p:nvPicPr>
        <p:blipFill>
          <a:blip r:embed="rId2" cstate="print"/>
          <a:srcRect t="8333" b="8333"/>
          <a:stretch>
            <a:fillRect/>
          </a:stretch>
        </p:blipFill>
        <p:spPr bwMode="auto">
          <a:xfrm>
            <a:off x="0" y="0"/>
            <a:ext cx="9144000" cy="685804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86050" y="214290"/>
            <a:ext cx="3714776" cy="257176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Ввічливі слова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488" y="3071810"/>
            <a:ext cx="3714776" cy="305435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/>
              <a:t>Ввічливі слова – це слова, з допомогою яких людина виявляє свою уважність, люб</a:t>
            </a:r>
            <a:r>
              <a:rPr lang="en-US" dirty="0"/>
              <a:t>’</a:t>
            </a:r>
            <a:r>
              <a:rPr lang="uk-UA" dirty="0"/>
              <a:t>язність, чемність.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2000" dirty="0"/>
              <a:t>Допоможи Чомучці дібрати до кожного з поданих висловів близькі за значенням.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3400420" cy="28575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uk-UA" dirty="0"/>
              <a:t>До зустрічі</a:t>
            </a:r>
          </a:p>
          <a:p>
            <a:pPr>
              <a:lnSpc>
                <a:spcPct val="120000"/>
              </a:lnSpc>
            </a:pPr>
            <a:r>
              <a:rPr lang="uk-UA" dirty="0"/>
              <a:t>Гарних снів</a:t>
            </a:r>
          </a:p>
          <a:p>
            <a:pPr>
              <a:lnSpc>
                <a:spcPct val="120000"/>
              </a:lnSpc>
            </a:pPr>
            <a:r>
              <a:rPr lang="uk-UA" dirty="0"/>
              <a:t>Перепрошую</a:t>
            </a:r>
          </a:p>
          <a:p>
            <a:pPr>
              <a:lnSpc>
                <a:spcPct val="120000"/>
              </a:lnSpc>
            </a:pPr>
            <a:r>
              <a:rPr lang="uk-UA" dirty="0"/>
              <a:t>Щиро вдячний</a:t>
            </a:r>
          </a:p>
          <a:p>
            <a:endParaRPr lang="ru-RU" dirty="0"/>
          </a:p>
        </p:txBody>
      </p:sp>
      <p:pic>
        <p:nvPicPr>
          <p:cNvPr id="2050" name="Picture 2" descr="C:\Documents and Settings\Пользователь.PC2009.001\Рабочий стол\вежливые слова\79777698_large_Devoch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14546" y="3143248"/>
            <a:ext cx="3429032" cy="34290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7686" y="1285860"/>
            <a:ext cx="4143404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uk-UA" sz="3200" dirty="0"/>
              <a:t>На добраніч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uk-UA" sz="3200" dirty="0"/>
              <a:t> Вибачте будь ласка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uk-UA" sz="3200" dirty="0"/>
              <a:t> Дякую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uk-UA" sz="3200" dirty="0"/>
              <a:t> До побачення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786050" y="1643050"/>
            <a:ext cx="1571636" cy="6429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143240" y="2285992"/>
            <a:ext cx="1285884" cy="5715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428992" y="2857496"/>
            <a:ext cx="1000132" cy="7143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2714612" y="1571612"/>
            <a:ext cx="1785950" cy="16430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8143900" cy="1143000"/>
          </a:xfrm>
        </p:spPr>
        <p:txBody>
          <a:bodyPr>
            <a:normAutofit/>
          </a:bodyPr>
          <a:lstStyle/>
          <a:p>
            <a:pPr algn="l"/>
            <a:r>
              <a:rPr lang="uk-UA" sz="2400" dirty="0"/>
              <a:t>Подумай, які слова ввічливості ти використаєш у кожній ситуації.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8870" y="1643050"/>
            <a:ext cx="6615130" cy="4525963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Зустрівся вранці з дідусем – сусідом.</a:t>
            </a:r>
          </a:p>
          <a:p>
            <a:r>
              <a:rPr lang="uk-UA" dirty="0"/>
              <a:t>Поступаєшся місцем бабусі  в автобусі.</a:t>
            </a:r>
          </a:p>
          <a:p>
            <a:r>
              <a:rPr lang="uk-UA" dirty="0"/>
              <a:t>Зустрівся з другом.</a:t>
            </a:r>
          </a:p>
          <a:p>
            <a:r>
              <a:rPr lang="uk-UA" dirty="0"/>
              <a:t>Просиш у товариша олівець.</a:t>
            </a:r>
          </a:p>
          <a:p>
            <a:r>
              <a:rPr lang="uk-UA" dirty="0"/>
              <a:t>Приймаєш подарунок на день народження.</a:t>
            </a:r>
          </a:p>
          <a:p>
            <a:r>
              <a:rPr lang="uk-UA" dirty="0"/>
              <a:t>Випадково штовхнув однокласника.</a:t>
            </a:r>
          </a:p>
          <a:p>
            <a:r>
              <a:rPr lang="uk-UA" dirty="0"/>
              <a:t>Збираєшся лягати спати.</a:t>
            </a:r>
          </a:p>
          <a:p>
            <a:r>
              <a:rPr lang="uk-UA" dirty="0"/>
              <a:t>Прощаєшся з друзями.</a:t>
            </a:r>
            <a:endParaRPr lang="ru-RU" dirty="0"/>
          </a:p>
        </p:txBody>
      </p:sp>
      <p:pic>
        <p:nvPicPr>
          <p:cNvPr id="6146" name="Picture 2" descr="C:\Documents and Settings\Пользователь.PC2009.001\Рабочий стол\вежливые слова\5756133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2500298" cy="3750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571612"/>
            <a:ext cx="7498080" cy="4676788"/>
          </a:xfrm>
        </p:spPr>
        <p:txBody>
          <a:bodyPr/>
          <a:lstStyle/>
          <a:p>
            <a:pPr>
              <a:buNone/>
            </a:pPr>
            <a:r>
              <a:rPr lang="uk-UA" dirty="0">
                <a:latin typeface="Arial Narrow" pitchFamily="34" charset="0"/>
              </a:rPr>
              <a:t>              </a:t>
            </a:r>
          </a:p>
          <a:p>
            <a:pPr>
              <a:buNone/>
            </a:pPr>
            <a:endParaRPr lang="uk-UA" dirty="0">
              <a:latin typeface="Arial Narrow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A97487-093C-4DC0-ABB1-433FD5961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58AA338D-ACF4-4D1A-BDC3-6DA35DB362B0}"/>
              </a:ext>
            </a:extLst>
          </p:cNvPr>
          <p:cNvSpPr/>
          <p:nvPr/>
        </p:nvSpPr>
        <p:spPr>
          <a:xfrm>
            <a:off x="827584" y="2204864"/>
            <a:ext cx="81061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uk-UA" dirty="0">
              <a:latin typeface="Arial Narrow" pitchFamily="34" charset="0"/>
            </a:endParaRPr>
          </a:p>
          <a:p>
            <a:pPr>
              <a:buNone/>
            </a:pPr>
            <a:r>
              <a:rPr lang="uk-UA" dirty="0">
                <a:latin typeface="Arial Narrow" pitchFamily="34" charset="0"/>
              </a:rPr>
              <a:t>                       </a:t>
            </a:r>
            <a:r>
              <a:rPr lang="uk-UA" sz="6000" dirty="0">
                <a:latin typeface="Arial Narrow" pitchFamily="34" charset="0"/>
              </a:rPr>
              <a:t>Дякую за увагу!</a:t>
            </a:r>
            <a:endParaRPr lang="ru-RU" sz="6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349</TotalTime>
  <Words>200</Words>
  <Application>Microsoft Office PowerPoint</Application>
  <PresentationFormat>Екран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Презентація PowerPoint</vt:lpstr>
      <vt:lpstr>Презентація PowerPoint</vt:lpstr>
      <vt:lpstr>Презентація PowerPoint</vt:lpstr>
      <vt:lpstr>Ввічливі слова</vt:lpstr>
      <vt:lpstr>Допоможи Чомучці дібрати до кожного з поданих висловів близькі за значенням.</vt:lpstr>
      <vt:lpstr>Подумай, які слова ввічливості ти використаєш у кожній ситуації.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Ввічливі слова</dc:title>
  <dc:creator>Admin</dc:creator>
  <cp:lastModifiedBy>user</cp:lastModifiedBy>
  <cp:revision>30</cp:revision>
  <dcterms:created xsi:type="dcterms:W3CDTF">2014-07-11T07:37:07Z</dcterms:created>
  <dcterms:modified xsi:type="dcterms:W3CDTF">2022-10-19T10:47:42Z</dcterms:modified>
</cp:coreProperties>
</file>