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3" r:id="rId4"/>
    <p:sldId id="270" r:id="rId5"/>
    <p:sldId id="262" r:id="rId6"/>
    <p:sldId id="285" r:id="rId7"/>
    <p:sldId id="261" r:id="rId8"/>
    <p:sldId id="264" r:id="rId9"/>
    <p:sldId id="281" r:id="rId10"/>
    <p:sldId id="282" r:id="rId11"/>
    <p:sldId id="266" r:id="rId12"/>
    <p:sldId id="283" r:id="rId13"/>
    <p:sldId id="279" r:id="rId14"/>
    <p:sldId id="275" r:id="rId15"/>
    <p:sldId id="276" r:id="rId16"/>
    <p:sldId id="286" r:id="rId17"/>
    <p:sldId id="274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09" autoAdjust="0"/>
    <p:restoredTop sz="94674"/>
  </p:normalViewPr>
  <p:slideViewPr>
    <p:cSldViewPr>
      <p:cViewPr varScale="1">
        <p:scale>
          <a:sx n="51" d="100"/>
          <a:sy n="51" d="100"/>
        </p:scale>
        <p:origin x="1133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C71A9F-F4BC-4742-A52B-6C518621D98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uk-UA"/>
        </a:p>
      </dgm:t>
    </dgm:pt>
    <dgm:pt modelId="{A0DA2087-2028-4E3B-A509-1363FFA187B0}" type="pres">
      <dgm:prSet presAssocID="{1AC71A9F-F4BC-4742-A52B-6C518621D98A}" presName="diagram" presStyleCnt="0">
        <dgm:presLayoutVars>
          <dgm:dir/>
          <dgm:resizeHandles val="exact"/>
        </dgm:presLayoutVars>
      </dgm:prSet>
      <dgm:spPr/>
    </dgm:pt>
  </dgm:ptLst>
  <dgm:cxnLst>
    <dgm:cxn modelId="{9BBC72EC-C157-4A39-9129-FFEC28B856BB}" type="presOf" srcId="{1AC71A9F-F4BC-4742-A52B-6C518621D98A}" destId="{A0DA2087-2028-4E3B-A509-1363FFA187B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411FFB-7D38-473B-B072-15A931D04D1C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550F6C2-55A5-4239-8479-BD85C43332E1}">
      <dgm:prSet phldrT="[Текст]" custT="1"/>
      <dgm:spPr/>
      <dgm:t>
        <a:bodyPr/>
        <a:lstStyle/>
        <a:p>
          <a:r>
            <a:rPr lang="uk-UA" sz="3200" b="1" dirty="0"/>
            <a:t>Сонце</a:t>
          </a:r>
        </a:p>
      </dgm:t>
    </dgm:pt>
    <dgm:pt modelId="{38513A4D-94E8-48FA-885E-695E9E170673}" type="parTrans" cxnId="{AD7CB5CC-17D4-400F-AF4D-B64AF0BA03D2}">
      <dgm:prSet/>
      <dgm:spPr/>
      <dgm:t>
        <a:bodyPr/>
        <a:lstStyle/>
        <a:p>
          <a:endParaRPr lang="uk-UA"/>
        </a:p>
      </dgm:t>
    </dgm:pt>
    <dgm:pt modelId="{47CDF627-C8AC-41B1-9510-9F8C4BA80528}" type="sibTrans" cxnId="{AD7CB5CC-17D4-400F-AF4D-B64AF0BA03D2}">
      <dgm:prSet/>
      <dgm:spPr/>
      <dgm:t>
        <a:bodyPr/>
        <a:lstStyle/>
        <a:p>
          <a:endParaRPr lang="uk-UA"/>
        </a:p>
      </dgm:t>
    </dgm:pt>
    <dgm:pt modelId="{0F31F259-1826-4020-ABA0-135B1964BEC6}">
      <dgm:prSet phldrT="[Текст]" custT="1"/>
      <dgm:spPr/>
      <dgm:t>
        <a:bodyPr/>
        <a:lstStyle/>
        <a:p>
          <a:r>
            <a:rPr lang="uk-UA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Раціональне харчування</a:t>
          </a:r>
        </a:p>
      </dgm:t>
    </dgm:pt>
    <dgm:pt modelId="{D8F6EA49-FEA4-4CDB-8D44-0A4870B35CD3}" type="parTrans" cxnId="{1F88C99E-9F49-4387-A483-B0B9C817083E}">
      <dgm:prSet/>
      <dgm:spPr/>
      <dgm:t>
        <a:bodyPr/>
        <a:lstStyle/>
        <a:p>
          <a:endParaRPr lang="uk-UA"/>
        </a:p>
      </dgm:t>
    </dgm:pt>
    <dgm:pt modelId="{4EA5E695-076B-4EEC-8517-B4E7BDB9BBD9}" type="sibTrans" cxnId="{1F88C99E-9F49-4387-A483-B0B9C817083E}">
      <dgm:prSet/>
      <dgm:spPr/>
      <dgm:t>
        <a:bodyPr/>
        <a:lstStyle/>
        <a:p>
          <a:endParaRPr lang="uk-UA"/>
        </a:p>
      </dgm:t>
    </dgm:pt>
    <dgm:pt modelId="{1480D783-3489-475E-B2D0-DE726BECED60}">
      <dgm:prSet phldrT="[Текст]"/>
      <dgm:spPr/>
      <dgm:t>
        <a:bodyPr/>
        <a:lstStyle/>
        <a:p>
          <a:r>
            <a:rPr lang="uk-UA" b="1" dirty="0">
              <a:latin typeface="Times New Roman" pitchFamily="18" charset="0"/>
              <a:cs typeface="Times New Roman" pitchFamily="18" charset="0"/>
            </a:rPr>
            <a:t>Повітря</a:t>
          </a:r>
        </a:p>
      </dgm:t>
    </dgm:pt>
    <dgm:pt modelId="{745FA072-7A88-4C9C-B2E6-E22AEDC1DCCB}" type="parTrans" cxnId="{EE98A4D3-3C14-42BA-B6AF-549A78D6921F}">
      <dgm:prSet/>
      <dgm:spPr/>
      <dgm:t>
        <a:bodyPr/>
        <a:lstStyle/>
        <a:p>
          <a:endParaRPr lang="uk-UA"/>
        </a:p>
      </dgm:t>
    </dgm:pt>
    <dgm:pt modelId="{8575D071-D7EF-4AFB-ABB1-760F05063F5B}" type="sibTrans" cxnId="{EE98A4D3-3C14-42BA-B6AF-549A78D6921F}">
      <dgm:prSet/>
      <dgm:spPr/>
      <dgm:t>
        <a:bodyPr/>
        <a:lstStyle/>
        <a:p>
          <a:endParaRPr lang="uk-UA"/>
        </a:p>
      </dgm:t>
    </dgm:pt>
    <dgm:pt modelId="{2D9EB423-ADE0-4F62-B39B-13E787B7686F}">
      <dgm:prSet phldrT="[Текст]" custT="1"/>
      <dgm:spPr/>
      <dgm:t>
        <a:bodyPr/>
        <a:lstStyle/>
        <a:p>
          <a:pPr algn="ctr"/>
          <a:r>
            <a:rPr lang="uk-UA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Фізично активне життя</a:t>
          </a:r>
        </a:p>
      </dgm:t>
    </dgm:pt>
    <dgm:pt modelId="{B68F2292-D050-424A-886A-643BA95BCBAD}" type="parTrans" cxnId="{23E0EE8B-60BB-4AC4-94C1-C1273F4639D0}">
      <dgm:prSet/>
      <dgm:spPr/>
      <dgm:t>
        <a:bodyPr/>
        <a:lstStyle/>
        <a:p>
          <a:endParaRPr lang="uk-UA"/>
        </a:p>
      </dgm:t>
    </dgm:pt>
    <dgm:pt modelId="{62C55531-391B-4184-8299-A5EE15FE7F1F}" type="sibTrans" cxnId="{23E0EE8B-60BB-4AC4-94C1-C1273F4639D0}">
      <dgm:prSet/>
      <dgm:spPr/>
      <dgm:t>
        <a:bodyPr/>
        <a:lstStyle/>
        <a:p>
          <a:endParaRPr lang="uk-UA"/>
        </a:p>
      </dgm:t>
    </dgm:pt>
    <dgm:pt modelId="{3A14D627-B1C5-4A96-A605-1C56BDA46EB6}">
      <dgm:prSet phldrT="[Текст]"/>
      <dgm:spPr/>
      <dgm:t>
        <a:bodyPr/>
        <a:lstStyle/>
        <a:p>
          <a:r>
            <a:rPr lang="uk-UA" b="1" dirty="0">
              <a:latin typeface="Times New Roman" pitchFamily="18" charset="0"/>
              <a:cs typeface="Times New Roman" pitchFamily="18" charset="0"/>
            </a:rPr>
            <a:t>Гігієна</a:t>
          </a:r>
        </a:p>
      </dgm:t>
    </dgm:pt>
    <dgm:pt modelId="{C25477D9-BC86-4108-9A0B-594824744AB1}" type="parTrans" cxnId="{83B43B9C-845C-4248-B7CF-FECCFF98CA80}">
      <dgm:prSet/>
      <dgm:spPr/>
      <dgm:t>
        <a:bodyPr/>
        <a:lstStyle/>
        <a:p>
          <a:endParaRPr lang="uk-UA"/>
        </a:p>
      </dgm:t>
    </dgm:pt>
    <dgm:pt modelId="{E3E7ACD6-D2E2-4132-B373-5BCC832DFF01}" type="sibTrans" cxnId="{83B43B9C-845C-4248-B7CF-FECCFF98CA80}">
      <dgm:prSet/>
      <dgm:spPr/>
      <dgm:t>
        <a:bodyPr/>
        <a:lstStyle/>
        <a:p>
          <a:endParaRPr lang="uk-UA"/>
        </a:p>
      </dgm:t>
    </dgm:pt>
    <dgm:pt modelId="{D9CDE9A5-8DD3-443B-B12D-62A80E78E8B3}">
      <dgm:prSet phldrT="[Текст]" custT="1"/>
      <dgm:spPr/>
      <dgm:t>
        <a:bodyPr/>
        <a:lstStyle/>
        <a:p>
          <a:r>
            <a:rPr lang="uk-UA" sz="3200" b="1" dirty="0"/>
            <a:t>Вода</a:t>
          </a:r>
        </a:p>
      </dgm:t>
    </dgm:pt>
    <dgm:pt modelId="{405DF30A-4CEA-47BB-B744-201458AE3E0B}" type="parTrans" cxnId="{D1421242-4080-485F-B52A-AA8E44E41B89}">
      <dgm:prSet/>
      <dgm:spPr/>
      <dgm:t>
        <a:bodyPr/>
        <a:lstStyle/>
        <a:p>
          <a:endParaRPr lang="uk-UA"/>
        </a:p>
      </dgm:t>
    </dgm:pt>
    <dgm:pt modelId="{AB1249A5-C781-4DC7-97AC-86AC4772D8EB}" type="sibTrans" cxnId="{D1421242-4080-485F-B52A-AA8E44E41B89}">
      <dgm:prSet/>
      <dgm:spPr/>
      <dgm:t>
        <a:bodyPr/>
        <a:lstStyle/>
        <a:p>
          <a:endParaRPr lang="uk-UA"/>
        </a:p>
      </dgm:t>
    </dgm:pt>
    <dgm:pt modelId="{72CBE1A5-C973-4CC2-95A3-2718A6FCF050}">
      <dgm:prSet phldrT="[Текст]" custT="1"/>
      <dgm:spPr/>
      <dgm:t>
        <a:bodyPr/>
        <a:lstStyle/>
        <a:p>
          <a:r>
            <a:rPr lang="uk-UA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Позитивні емоції</a:t>
          </a:r>
        </a:p>
      </dgm:t>
    </dgm:pt>
    <dgm:pt modelId="{94BAB52C-4BE9-4B76-9411-0DCC42E48896}" type="parTrans" cxnId="{62A83645-0572-4820-B2A0-1DED0B1C1461}">
      <dgm:prSet/>
      <dgm:spPr/>
      <dgm:t>
        <a:bodyPr/>
        <a:lstStyle/>
        <a:p>
          <a:endParaRPr lang="uk-UA"/>
        </a:p>
      </dgm:t>
    </dgm:pt>
    <dgm:pt modelId="{1BCD60F5-99D3-4EE5-B3BB-86123089EEFA}" type="sibTrans" cxnId="{62A83645-0572-4820-B2A0-1DED0B1C1461}">
      <dgm:prSet/>
      <dgm:spPr/>
      <dgm:t>
        <a:bodyPr/>
        <a:lstStyle/>
        <a:p>
          <a:endParaRPr lang="uk-UA"/>
        </a:p>
      </dgm:t>
    </dgm:pt>
    <dgm:pt modelId="{04D10760-D8E8-4E86-AA2B-91B5B962B706}">
      <dgm:prSet phldrT="[Текст]" custT="1"/>
      <dgm:spPr/>
      <dgm:t>
        <a:bodyPr/>
        <a:lstStyle/>
        <a:p>
          <a:endParaRPr lang="uk-UA" sz="1800" b="1" dirty="0">
            <a:solidFill>
              <a:srgbClr val="7030A0"/>
            </a:solidFill>
          </a:endParaRPr>
        </a:p>
      </dgm:t>
    </dgm:pt>
    <dgm:pt modelId="{E62C9C7D-A527-4278-846F-4DA08A9E29A7}" type="parTrans" cxnId="{FBB3CBF8-C352-4385-8D75-1B8813B69BD6}">
      <dgm:prSet/>
      <dgm:spPr/>
      <dgm:t>
        <a:bodyPr/>
        <a:lstStyle/>
        <a:p>
          <a:endParaRPr lang="uk-UA"/>
        </a:p>
      </dgm:t>
    </dgm:pt>
    <dgm:pt modelId="{EC748FBA-EC21-4667-AF04-DB55100B6F70}" type="sibTrans" cxnId="{FBB3CBF8-C352-4385-8D75-1B8813B69BD6}">
      <dgm:prSet/>
      <dgm:spPr/>
      <dgm:t>
        <a:bodyPr/>
        <a:lstStyle/>
        <a:p>
          <a:endParaRPr lang="uk-UA"/>
        </a:p>
      </dgm:t>
    </dgm:pt>
    <dgm:pt modelId="{EDC5CD91-CA59-48BC-A918-CA82FC34F6A3}">
      <dgm:prSet phldrT="[Текст]" custT="1"/>
      <dgm:spPr/>
      <dgm:t>
        <a:bodyPr/>
        <a:lstStyle/>
        <a:p>
          <a:endParaRPr lang="uk-UA" sz="1800" b="1" dirty="0">
            <a:solidFill>
              <a:srgbClr val="7030A0"/>
            </a:solidFill>
          </a:endParaRPr>
        </a:p>
      </dgm:t>
    </dgm:pt>
    <dgm:pt modelId="{7D3842F6-FAD1-482B-8DB9-627538802133}" type="parTrans" cxnId="{3BAFB3BE-BAF4-47ED-B406-127BF16E6224}">
      <dgm:prSet/>
      <dgm:spPr/>
      <dgm:t>
        <a:bodyPr/>
        <a:lstStyle/>
        <a:p>
          <a:endParaRPr lang="uk-UA"/>
        </a:p>
      </dgm:t>
    </dgm:pt>
    <dgm:pt modelId="{C3457233-0674-4501-A3AD-90F62B3720B1}" type="sibTrans" cxnId="{3BAFB3BE-BAF4-47ED-B406-127BF16E6224}">
      <dgm:prSet/>
      <dgm:spPr/>
      <dgm:t>
        <a:bodyPr/>
        <a:lstStyle/>
        <a:p>
          <a:endParaRPr lang="uk-UA"/>
        </a:p>
      </dgm:t>
    </dgm:pt>
    <dgm:pt modelId="{26504B77-3245-4719-B27A-5EF6B2616FD0}">
      <dgm:prSet phldrT="[Текст]" custT="1"/>
      <dgm:spPr/>
      <dgm:t>
        <a:bodyPr/>
        <a:lstStyle/>
        <a:p>
          <a:r>
            <a:rPr lang="uk-UA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Загартування</a:t>
          </a:r>
          <a:endParaRPr lang="uk-UA" sz="1800" b="1" dirty="0">
            <a:solidFill>
              <a:srgbClr val="7030A0"/>
            </a:solidFill>
          </a:endParaRPr>
        </a:p>
      </dgm:t>
    </dgm:pt>
    <dgm:pt modelId="{345C5E07-F477-4734-8D6A-993672CF9B2B}" type="parTrans" cxnId="{8D7AC7F1-8733-46EC-AC7B-5852F6039FA4}">
      <dgm:prSet/>
      <dgm:spPr/>
      <dgm:t>
        <a:bodyPr/>
        <a:lstStyle/>
        <a:p>
          <a:endParaRPr lang="uk-UA"/>
        </a:p>
      </dgm:t>
    </dgm:pt>
    <dgm:pt modelId="{426818CF-FA43-4FF2-847D-C096187F9DB3}" type="sibTrans" cxnId="{8D7AC7F1-8733-46EC-AC7B-5852F6039FA4}">
      <dgm:prSet/>
      <dgm:spPr/>
      <dgm:t>
        <a:bodyPr/>
        <a:lstStyle/>
        <a:p>
          <a:endParaRPr lang="uk-UA"/>
        </a:p>
      </dgm:t>
    </dgm:pt>
    <dgm:pt modelId="{DF8B86E6-5DAB-4F54-9BCC-04C6FCF0276E}" type="pres">
      <dgm:prSet presAssocID="{54411FFB-7D38-473B-B072-15A931D04D1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BCB9402-5C39-472C-B8DD-E2972225CD21}" type="pres">
      <dgm:prSet presAssocID="{54411FFB-7D38-473B-B072-15A931D04D1C}" presName="children" presStyleCnt="0"/>
      <dgm:spPr/>
    </dgm:pt>
    <dgm:pt modelId="{FC8E58A8-CDCE-41E7-8C14-928C19832E80}" type="pres">
      <dgm:prSet presAssocID="{54411FFB-7D38-473B-B072-15A931D04D1C}" presName="child1group" presStyleCnt="0"/>
      <dgm:spPr/>
    </dgm:pt>
    <dgm:pt modelId="{C4C339B2-EAE1-4B90-95DF-C9EDAD0FBBFC}" type="pres">
      <dgm:prSet presAssocID="{54411FFB-7D38-473B-B072-15A931D04D1C}" presName="child1" presStyleLbl="bgAcc1" presStyleIdx="0" presStyleCnt="4"/>
      <dgm:spPr/>
    </dgm:pt>
    <dgm:pt modelId="{E7BE6DD9-5DD3-464A-86CC-F65CB424F992}" type="pres">
      <dgm:prSet presAssocID="{54411FFB-7D38-473B-B072-15A931D04D1C}" presName="child1Text" presStyleLbl="bgAcc1" presStyleIdx="0" presStyleCnt="4">
        <dgm:presLayoutVars>
          <dgm:bulletEnabled val="1"/>
        </dgm:presLayoutVars>
      </dgm:prSet>
      <dgm:spPr/>
    </dgm:pt>
    <dgm:pt modelId="{584D8B31-6C81-4EB5-A6B0-22C7CCDEF865}" type="pres">
      <dgm:prSet presAssocID="{54411FFB-7D38-473B-B072-15A931D04D1C}" presName="child2group" presStyleCnt="0"/>
      <dgm:spPr/>
    </dgm:pt>
    <dgm:pt modelId="{11B3EE7E-443E-4DC0-93EF-80279784FF47}" type="pres">
      <dgm:prSet presAssocID="{54411FFB-7D38-473B-B072-15A931D04D1C}" presName="child2" presStyleLbl="bgAcc1" presStyleIdx="1" presStyleCnt="4"/>
      <dgm:spPr/>
    </dgm:pt>
    <dgm:pt modelId="{EA608A78-C451-41B5-A509-4F1D96BC3038}" type="pres">
      <dgm:prSet presAssocID="{54411FFB-7D38-473B-B072-15A931D04D1C}" presName="child2Text" presStyleLbl="bgAcc1" presStyleIdx="1" presStyleCnt="4">
        <dgm:presLayoutVars>
          <dgm:bulletEnabled val="1"/>
        </dgm:presLayoutVars>
      </dgm:prSet>
      <dgm:spPr/>
    </dgm:pt>
    <dgm:pt modelId="{3F0E1709-B1BD-4293-A625-E69ADD5A73DE}" type="pres">
      <dgm:prSet presAssocID="{54411FFB-7D38-473B-B072-15A931D04D1C}" presName="child3group" presStyleCnt="0"/>
      <dgm:spPr/>
    </dgm:pt>
    <dgm:pt modelId="{845C1AFA-DF9B-45A4-9138-B046FA581243}" type="pres">
      <dgm:prSet presAssocID="{54411FFB-7D38-473B-B072-15A931D04D1C}" presName="child3" presStyleLbl="bgAcc1" presStyleIdx="2" presStyleCnt="4"/>
      <dgm:spPr/>
    </dgm:pt>
    <dgm:pt modelId="{7B7DC7E4-C9B3-4273-B30A-6673E4194BE1}" type="pres">
      <dgm:prSet presAssocID="{54411FFB-7D38-473B-B072-15A931D04D1C}" presName="child3Text" presStyleLbl="bgAcc1" presStyleIdx="2" presStyleCnt="4">
        <dgm:presLayoutVars>
          <dgm:bulletEnabled val="1"/>
        </dgm:presLayoutVars>
      </dgm:prSet>
      <dgm:spPr/>
    </dgm:pt>
    <dgm:pt modelId="{DF8B8348-7F02-4C0B-8D72-4F701475CB4C}" type="pres">
      <dgm:prSet presAssocID="{54411FFB-7D38-473B-B072-15A931D04D1C}" presName="child4group" presStyleCnt="0"/>
      <dgm:spPr/>
    </dgm:pt>
    <dgm:pt modelId="{0A0462CD-C565-4E96-A0C1-65086AECC1FE}" type="pres">
      <dgm:prSet presAssocID="{54411FFB-7D38-473B-B072-15A931D04D1C}" presName="child4" presStyleLbl="bgAcc1" presStyleIdx="3" presStyleCnt="4"/>
      <dgm:spPr/>
    </dgm:pt>
    <dgm:pt modelId="{744B5ED8-9622-4C2D-AC5E-778E441571CA}" type="pres">
      <dgm:prSet presAssocID="{54411FFB-7D38-473B-B072-15A931D04D1C}" presName="child4Text" presStyleLbl="bgAcc1" presStyleIdx="3" presStyleCnt="4">
        <dgm:presLayoutVars>
          <dgm:bulletEnabled val="1"/>
        </dgm:presLayoutVars>
      </dgm:prSet>
      <dgm:spPr/>
    </dgm:pt>
    <dgm:pt modelId="{4D7FCA4E-555C-4725-9998-728C97BBF3B8}" type="pres">
      <dgm:prSet presAssocID="{54411FFB-7D38-473B-B072-15A931D04D1C}" presName="childPlaceholder" presStyleCnt="0"/>
      <dgm:spPr/>
    </dgm:pt>
    <dgm:pt modelId="{CF9A61FD-B39B-49DE-BE79-51AF50ADB778}" type="pres">
      <dgm:prSet presAssocID="{54411FFB-7D38-473B-B072-15A931D04D1C}" presName="circle" presStyleCnt="0"/>
      <dgm:spPr/>
    </dgm:pt>
    <dgm:pt modelId="{092FF130-14A6-4454-958C-D4217AF53ED7}" type="pres">
      <dgm:prSet presAssocID="{54411FFB-7D38-473B-B072-15A931D04D1C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C9A9DD44-CAB8-411A-8804-1B8E285AA8E5}" type="pres">
      <dgm:prSet presAssocID="{54411FFB-7D38-473B-B072-15A931D04D1C}" presName="quadrant2" presStyleLbl="node1" presStyleIdx="1" presStyleCnt="4" custLinFactNeighborX="-2309" custLinFactNeighborY="9">
        <dgm:presLayoutVars>
          <dgm:chMax val="1"/>
          <dgm:bulletEnabled val="1"/>
        </dgm:presLayoutVars>
      </dgm:prSet>
      <dgm:spPr/>
    </dgm:pt>
    <dgm:pt modelId="{0B36DBD5-7AC4-4B6E-BC1A-5221BAB2E1E7}" type="pres">
      <dgm:prSet presAssocID="{54411FFB-7D38-473B-B072-15A931D04D1C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5DE2A228-F75B-4BE3-97D6-4DD14930D8D1}" type="pres">
      <dgm:prSet presAssocID="{54411FFB-7D38-473B-B072-15A931D04D1C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ADF99982-67A7-4263-9F8F-D70BF95182DC}" type="pres">
      <dgm:prSet presAssocID="{54411FFB-7D38-473B-B072-15A931D04D1C}" presName="quadrantPlaceholder" presStyleCnt="0"/>
      <dgm:spPr/>
    </dgm:pt>
    <dgm:pt modelId="{32859916-3FFE-458F-8954-510DCA72435D}" type="pres">
      <dgm:prSet presAssocID="{54411FFB-7D38-473B-B072-15A931D04D1C}" presName="center1" presStyleLbl="fgShp" presStyleIdx="0" presStyleCnt="2"/>
      <dgm:spPr/>
    </dgm:pt>
    <dgm:pt modelId="{DEA105EE-3FB7-4904-8565-2B88D3F91F81}" type="pres">
      <dgm:prSet presAssocID="{54411FFB-7D38-473B-B072-15A931D04D1C}" presName="center2" presStyleLbl="fgShp" presStyleIdx="1" presStyleCnt="2"/>
      <dgm:spPr/>
    </dgm:pt>
  </dgm:ptLst>
  <dgm:cxnLst>
    <dgm:cxn modelId="{371E9208-1654-4DD7-ADF1-F0402C5DB647}" type="presOf" srcId="{D9CDE9A5-8DD3-443B-B12D-62A80E78E8B3}" destId="{5DE2A228-F75B-4BE3-97D6-4DD14930D8D1}" srcOrd="0" destOrd="0" presId="urn:microsoft.com/office/officeart/2005/8/layout/cycle4"/>
    <dgm:cxn modelId="{7306A90D-DD46-442D-A4B8-40000B68039A}" type="presOf" srcId="{EDC5CD91-CA59-48BC-A918-CA82FC34F6A3}" destId="{845C1AFA-DF9B-45A4-9138-B046FA581243}" srcOrd="0" destOrd="1" presId="urn:microsoft.com/office/officeart/2005/8/layout/cycle4"/>
    <dgm:cxn modelId="{3C7D830E-5680-4FCB-9FF3-1EA30DB8B788}" type="presOf" srcId="{72CBE1A5-C973-4CC2-95A3-2718A6FCF050}" destId="{0A0462CD-C565-4E96-A0C1-65086AECC1FE}" srcOrd="0" destOrd="0" presId="urn:microsoft.com/office/officeart/2005/8/layout/cycle4"/>
    <dgm:cxn modelId="{9544F30E-8919-4109-8863-78C411F6E191}" type="presOf" srcId="{54411FFB-7D38-473B-B072-15A931D04D1C}" destId="{DF8B86E6-5DAB-4F54-9BCC-04C6FCF0276E}" srcOrd="0" destOrd="0" presId="urn:microsoft.com/office/officeart/2005/8/layout/cycle4"/>
    <dgm:cxn modelId="{9EAC2634-E941-4ECF-86F5-4AB5C0B45433}" type="presOf" srcId="{1480D783-3489-475E-B2D0-DE726BECED60}" destId="{C9A9DD44-CAB8-411A-8804-1B8E285AA8E5}" srcOrd="0" destOrd="0" presId="urn:microsoft.com/office/officeart/2005/8/layout/cycle4"/>
    <dgm:cxn modelId="{8667F640-0249-4B42-8250-EEE1036165BF}" type="presOf" srcId="{26504B77-3245-4719-B27A-5EF6B2616FD0}" destId="{7B7DC7E4-C9B3-4273-B30A-6673E4194BE1}" srcOrd="1" destOrd="2" presId="urn:microsoft.com/office/officeart/2005/8/layout/cycle4"/>
    <dgm:cxn modelId="{D1421242-4080-485F-B52A-AA8E44E41B89}" srcId="{54411FFB-7D38-473B-B072-15A931D04D1C}" destId="{D9CDE9A5-8DD3-443B-B12D-62A80E78E8B3}" srcOrd="3" destOrd="0" parTransId="{405DF30A-4CEA-47BB-B744-201458AE3E0B}" sibTransId="{AB1249A5-C781-4DC7-97AC-86AC4772D8EB}"/>
    <dgm:cxn modelId="{B9ECAB44-A3BD-4CCA-BC50-601D6B0DAAA3}" type="presOf" srcId="{0F31F259-1826-4020-ABA0-135B1964BEC6}" destId="{C4C339B2-EAE1-4B90-95DF-C9EDAD0FBBFC}" srcOrd="0" destOrd="0" presId="urn:microsoft.com/office/officeart/2005/8/layout/cycle4"/>
    <dgm:cxn modelId="{62A83645-0572-4820-B2A0-1DED0B1C1461}" srcId="{D9CDE9A5-8DD3-443B-B12D-62A80E78E8B3}" destId="{72CBE1A5-C973-4CC2-95A3-2718A6FCF050}" srcOrd="0" destOrd="0" parTransId="{94BAB52C-4BE9-4B76-9411-0DCC42E48896}" sibTransId="{1BCD60F5-99D3-4EE5-B3BB-86123089EEFA}"/>
    <dgm:cxn modelId="{20001B67-7516-443E-89C1-C580E9DE0D0D}" type="presOf" srcId="{2D9EB423-ADE0-4F62-B39B-13E787B7686F}" destId="{11B3EE7E-443E-4DC0-93EF-80279784FF47}" srcOrd="0" destOrd="0" presId="urn:microsoft.com/office/officeart/2005/8/layout/cycle4"/>
    <dgm:cxn modelId="{23E0EE8B-60BB-4AC4-94C1-C1273F4639D0}" srcId="{1480D783-3489-475E-B2D0-DE726BECED60}" destId="{2D9EB423-ADE0-4F62-B39B-13E787B7686F}" srcOrd="0" destOrd="0" parTransId="{B68F2292-D050-424A-886A-643BA95BCBAD}" sibTransId="{62C55531-391B-4184-8299-A5EE15FE7F1F}"/>
    <dgm:cxn modelId="{19F21897-B362-4B9C-B1B5-34F4E41A46BF}" type="presOf" srcId="{EDC5CD91-CA59-48BC-A918-CA82FC34F6A3}" destId="{7B7DC7E4-C9B3-4273-B30A-6673E4194BE1}" srcOrd="1" destOrd="1" presId="urn:microsoft.com/office/officeart/2005/8/layout/cycle4"/>
    <dgm:cxn modelId="{83B43B9C-845C-4248-B7CF-FECCFF98CA80}" srcId="{54411FFB-7D38-473B-B072-15A931D04D1C}" destId="{3A14D627-B1C5-4A96-A605-1C56BDA46EB6}" srcOrd="2" destOrd="0" parTransId="{C25477D9-BC86-4108-9A0B-594824744AB1}" sibTransId="{E3E7ACD6-D2E2-4132-B373-5BCC832DFF01}"/>
    <dgm:cxn modelId="{1F88C99E-9F49-4387-A483-B0B9C817083E}" srcId="{D550F6C2-55A5-4239-8479-BD85C43332E1}" destId="{0F31F259-1826-4020-ABA0-135B1964BEC6}" srcOrd="0" destOrd="0" parTransId="{D8F6EA49-FEA4-4CDB-8D44-0A4870B35CD3}" sibTransId="{4EA5E695-076B-4EEC-8517-B4E7BDB9BBD9}"/>
    <dgm:cxn modelId="{938B61A5-6085-429B-BEC2-5301A5C01D1E}" type="presOf" srcId="{2D9EB423-ADE0-4F62-B39B-13E787B7686F}" destId="{EA608A78-C451-41B5-A509-4F1D96BC3038}" srcOrd="1" destOrd="0" presId="urn:microsoft.com/office/officeart/2005/8/layout/cycle4"/>
    <dgm:cxn modelId="{65E69DAE-8D1F-479E-BA88-3EE2A224FFE7}" type="presOf" srcId="{26504B77-3245-4719-B27A-5EF6B2616FD0}" destId="{845C1AFA-DF9B-45A4-9138-B046FA581243}" srcOrd="0" destOrd="2" presId="urn:microsoft.com/office/officeart/2005/8/layout/cycle4"/>
    <dgm:cxn modelId="{6F17F4B3-0305-4CF5-8B42-D0C887ADC016}" type="presOf" srcId="{D550F6C2-55A5-4239-8479-BD85C43332E1}" destId="{092FF130-14A6-4454-958C-D4217AF53ED7}" srcOrd="0" destOrd="0" presId="urn:microsoft.com/office/officeart/2005/8/layout/cycle4"/>
    <dgm:cxn modelId="{5B894EB8-C06A-4263-8A00-4F833C519DFC}" type="presOf" srcId="{04D10760-D8E8-4E86-AA2B-91B5B962B706}" destId="{845C1AFA-DF9B-45A4-9138-B046FA581243}" srcOrd="0" destOrd="0" presId="urn:microsoft.com/office/officeart/2005/8/layout/cycle4"/>
    <dgm:cxn modelId="{183991B9-66F6-4827-966E-AF4F3380D384}" type="presOf" srcId="{3A14D627-B1C5-4A96-A605-1C56BDA46EB6}" destId="{0B36DBD5-7AC4-4B6E-BC1A-5221BAB2E1E7}" srcOrd="0" destOrd="0" presId="urn:microsoft.com/office/officeart/2005/8/layout/cycle4"/>
    <dgm:cxn modelId="{3BAFB3BE-BAF4-47ED-B406-127BF16E6224}" srcId="{3A14D627-B1C5-4A96-A605-1C56BDA46EB6}" destId="{EDC5CD91-CA59-48BC-A918-CA82FC34F6A3}" srcOrd="1" destOrd="0" parTransId="{7D3842F6-FAD1-482B-8DB9-627538802133}" sibTransId="{C3457233-0674-4501-A3AD-90F62B3720B1}"/>
    <dgm:cxn modelId="{FF5A4BC9-4308-49EA-8B40-4445E1CA8C99}" type="presOf" srcId="{72CBE1A5-C973-4CC2-95A3-2718A6FCF050}" destId="{744B5ED8-9622-4C2D-AC5E-778E441571CA}" srcOrd="1" destOrd="0" presId="urn:microsoft.com/office/officeart/2005/8/layout/cycle4"/>
    <dgm:cxn modelId="{AD7CB5CC-17D4-400F-AF4D-B64AF0BA03D2}" srcId="{54411FFB-7D38-473B-B072-15A931D04D1C}" destId="{D550F6C2-55A5-4239-8479-BD85C43332E1}" srcOrd="0" destOrd="0" parTransId="{38513A4D-94E8-48FA-885E-695E9E170673}" sibTransId="{47CDF627-C8AC-41B1-9510-9F8C4BA80528}"/>
    <dgm:cxn modelId="{EE98A4D3-3C14-42BA-B6AF-549A78D6921F}" srcId="{54411FFB-7D38-473B-B072-15A931D04D1C}" destId="{1480D783-3489-475E-B2D0-DE726BECED60}" srcOrd="1" destOrd="0" parTransId="{745FA072-7A88-4C9C-B2E6-E22AEDC1DCCB}" sibTransId="{8575D071-D7EF-4AFB-ABB1-760F05063F5B}"/>
    <dgm:cxn modelId="{2D4A62D8-EF8F-4936-A6EA-EE32D7AE2B03}" type="presOf" srcId="{0F31F259-1826-4020-ABA0-135B1964BEC6}" destId="{E7BE6DD9-5DD3-464A-86CC-F65CB424F992}" srcOrd="1" destOrd="0" presId="urn:microsoft.com/office/officeart/2005/8/layout/cycle4"/>
    <dgm:cxn modelId="{27B808EF-E54B-494C-8A95-BF6072E57FAB}" type="presOf" srcId="{04D10760-D8E8-4E86-AA2B-91B5B962B706}" destId="{7B7DC7E4-C9B3-4273-B30A-6673E4194BE1}" srcOrd="1" destOrd="0" presId="urn:microsoft.com/office/officeart/2005/8/layout/cycle4"/>
    <dgm:cxn modelId="{8D7AC7F1-8733-46EC-AC7B-5852F6039FA4}" srcId="{3A14D627-B1C5-4A96-A605-1C56BDA46EB6}" destId="{26504B77-3245-4719-B27A-5EF6B2616FD0}" srcOrd="2" destOrd="0" parTransId="{345C5E07-F477-4734-8D6A-993672CF9B2B}" sibTransId="{426818CF-FA43-4FF2-847D-C096187F9DB3}"/>
    <dgm:cxn modelId="{FBB3CBF8-C352-4385-8D75-1B8813B69BD6}" srcId="{3A14D627-B1C5-4A96-A605-1C56BDA46EB6}" destId="{04D10760-D8E8-4E86-AA2B-91B5B962B706}" srcOrd="0" destOrd="0" parTransId="{E62C9C7D-A527-4278-846F-4DA08A9E29A7}" sibTransId="{EC748FBA-EC21-4667-AF04-DB55100B6F70}"/>
    <dgm:cxn modelId="{B1A34892-2A78-4298-8870-419965DDD9C3}" type="presParOf" srcId="{DF8B86E6-5DAB-4F54-9BCC-04C6FCF0276E}" destId="{ABCB9402-5C39-472C-B8DD-E2972225CD21}" srcOrd="0" destOrd="0" presId="urn:microsoft.com/office/officeart/2005/8/layout/cycle4"/>
    <dgm:cxn modelId="{2C61664A-8856-4187-BCEB-991172168A7C}" type="presParOf" srcId="{ABCB9402-5C39-472C-B8DD-E2972225CD21}" destId="{FC8E58A8-CDCE-41E7-8C14-928C19832E80}" srcOrd="0" destOrd="0" presId="urn:microsoft.com/office/officeart/2005/8/layout/cycle4"/>
    <dgm:cxn modelId="{C35D1292-4FF7-46DF-B54C-4D27C14B304D}" type="presParOf" srcId="{FC8E58A8-CDCE-41E7-8C14-928C19832E80}" destId="{C4C339B2-EAE1-4B90-95DF-C9EDAD0FBBFC}" srcOrd="0" destOrd="0" presId="urn:microsoft.com/office/officeart/2005/8/layout/cycle4"/>
    <dgm:cxn modelId="{F4F593DB-96F6-4394-AAA6-4576841B8172}" type="presParOf" srcId="{FC8E58A8-CDCE-41E7-8C14-928C19832E80}" destId="{E7BE6DD9-5DD3-464A-86CC-F65CB424F992}" srcOrd="1" destOrd="0" presId="urn:microsoft.com/office/officeart/2005/8/layout/cycle4"/>
    <dgm:cxn modelId="{20241164-1799-4B38-90F6-2ABEC34DE55A}" type="presParOf" srcId="{ABCB9402-5C39-472C-B8DD-E2972225CD21}" destId="{584D8B31-6C81-4EB5-A6B0-22C7CCDEF865}" srcOrd="1" destOrd="0" presId="urn:microsoft.com/office/officeart/2005/8/layout/cycle4"/>
    <dgm:cxn modelId="{3621DCC1-8579-493E-8B5C-FF5F99E34E36}" type="presParOf" srcId="{584D8B31-6C81-4EB5-A6B0-22C7CCDEF865}" destId="{11B3EE7E-443E-4DC0-93EF-80279784FF47}" srcOrd="0" destOrd="0" presId="urn:microsoft.com/office/officeart/2005/8/layout/cycle4"/>
    <dgm:cxn modelId="{977E26A1-A93F-484A-96CC-B2A1E94F3747}" type="presParOf" srcId="{584D8B31-6C81-4EB5-A6B0-22C7CCDEF865}" destId="{EA608A78-C451-41B5-A509-4F1D96BC3038}" srcOrd="1" destOrd="0" presId="urn:microsoft.com/office/officeart/2005/8/layout/cycle4"/>
    <dgm:cxn modelId="{B813F938-620B-46A5-B846-287DEAF4C36F}" type="presParOf" srcId="{ABCB9402-5C39-472C-B8DD-E2972225CD21}" destId="{3F0E1709-B1BD-4293-A625-E69ADD5A73DE}" srcOrd="2" destOrd="0" presId="urn:microsoft.com/office/officeart/2005/8/layout/cycle4"/>
    <dgm:cxn modelId="{3222E15B-9505-4117-B7B4-EE411BD4601B}" type="presParOf" srcId="{3F0E1709-B1BD-4293-A625-E69ADD5A73DE}" destId="{845C1AFA-DF9B-45A4-9138-B046FA581243}" srcOrd="0" destOrd="0" presId="urn:microsoft.com/office/officeart/2005/8/layout/cycle4"/>
    <dgm:cxn modelId="{475FFBFE-0F55-4E23-8B83-EF879A2006B1}" type="presParOf" srcId="{3F0E1709-B1BD-4293-A625-E69ADD5A73DE}" destId="{7B7DC7E4-C9B3-4273-B30A-6673E4194BE1}" srcOrd="1" destOrd="0" presId="urn:microsoft.com/office/officeart/2005/8/layout/cycle4"/>
    <dgm:cxn modelId="{EE73CAD5-B2A0-4A60-8A01-A972268366EC}" type="presParOf" srcId="{ABCB9402-5C39-472C-B8DD-E2972225CD21}" destId="{DF8B8348-7F02-4C0B-8D72-4F701475CB4C}" srcOrd="3" destOrd="0" presId="urn:microsoft.com/office/officeart/2005/8/layout/cycle4"/>
    <dgm:cxn modelId="{871B9FF4-5AAF-4EF9-8A6B-7DB99A8EE834}" type="presParOf" srcId="{DF8B8348-7F02-4C0B-8D72-4F701475CB4C}" destId="{0A0462CD-C565-4E96-A0C1-65086AECC1FE}" srcOrd="0" destOrd="0" presId="urn:microsoft.com/office/officeart/2005/8/layout/cycle4"/>
    <dgm:cxn modelId="{CB628342-24C9-4F45-8084-83A22C7A5DC5}" type="presParOf" srcId="{DF8B8348-7F02-4C0B-8D72-4F701475CB4C}" destId="{744B5ED8-9622-4C2D-AC5E-778E441571CA}" srcOrd="1" destOrd="0" presId="urn:microsoft.com/office/officeart/2005/8/layout/cycle4"/>
    <dgm:cxn modelId="{78AC07AB-2A58-484A-BB20-3CBF381B18BB}" type="presParOf" srcId="{ABCB9402-5C39-472C-B8DD-E2972225CD21}" destId="{4D7FCA4E-555C-4725-9998-728C97BBF3B8}" srcOrd="4" destOrd="0" presId="urn:microsoft.com/office/officeart/2005/8/layout/cycle4"/>
    <dgm:cxn modelId="{9949E29A-E206-4346-A808-8003E5B7B2CF}" type="presParOf" srcId="{DF8B86E6-5DAB-4F54-9BCC-04C6FCF0276E}" destId="{CF9A61FD-B39B-49DE-BE79-51AF50ADB778}" srcOrd="1" destOrd="0" presId="urn:microsoft.com/office/officeart/2005/8/layout/cycle4"/>
    <dgm:cxn modelId="{352725D2-6348-40A2-BCDD-1F880308416F}" type="presParOf" srcId="{CF9A61FD-B39B-49DE-BE79-51AF50ADB778}" destId="{092FF130-14A6-4454-958C-D4217AF53ED7}" srcOrd="0" destOrd="0" presId="urn:microsoft.com/office/officeart/2005/8/layout/cycle4"/>
    <dgm:cxn modelId="{AEF0977F-BEA6-465F-B011-AB1F9328206C}" type="presParOf" srcId="{CF9A61FD-B39B-49DE-BE79-51AF50ADB778}" destId="{C9A9DD44-CAB8-411A-8804-1B8E285AA8E5}" srcOrd="1" destOrd="0" presId="urn:microsoft.com/office/officeart/2005/8/layout/cycle4"/>
    <dgm:cxn modelId="{95E843AA-BED3-4E50-920D-6E4F56822245}" type="presParOf" srcId="{CF9A61FD-B39B-49DE-BE79-51AF50ADB778}" destId="{0B36DBD5-7AC4-4B6E-BC1A-5221BAB2E1E7}" srcOrd="2" destOrd="0" presId="urn:microsoft.com/office/officeart/2005/8/layout/cycle4"/>
    <dgm:cxn modelId="{2EFEB595-B2C8-4D33-B61E-578AEBBA1774}" type="presParOf" srcId="{CF9A61FD-B39B-49DE-BE79-51AF50ADB778}" destId="{5DE2A228-F75B-4BE3-97D6-4DD14930D8D1}" srcOrd="3" destOrd="0" presId="urn:microsoft.com/office/officeart/2005/8/layout/cycle4"/>
    <dgm:cxn modelId="{F8CB8500-0D7D-48A0-A901-9F1CE8819E99}" type="presParOf" srcId="{CF9A61FD-B39B-49DE-BE79-51AF50ADB778}" destId="{ADF99982-67A7-4263-9F8F-D70BF95182DC}" srcOrd="4" destOrd="0" presId="urn:microsoft.com/office/officeart/2005/8/layout/cycle4"/>
    <dgm:cxn modelId="{C5F6085A-EDC5-4133-AA5F-9A13659795BE}" type="presParOf" srcId="{DF8B86E6-5DAB-4F54-9BCC-04C6FCF0276E}" destId="{32859916-3FFE-458F-8954-510DCA72435D}" srcOrd="2" destOrd="0" presId="urn:microsoft.com/office/officeart/2005/8/layout/cycle4"/>
    <dgm:cxn modelId="{770157FC-E92D-4E05-926A-C39E7DC7E609}" type="presParOf" srcId="{DF8B86E6-5DAB-4F54-9BCC-04C6FCF0276E}" destId="{DEA105EE-3FB7-4904-8565-2B88D3F91F8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C1AFA-DF9B-45A4-9138-B046FA581243}">
      <dsp:nvSpPr>
        <dsp:cNvPr id="0" name=""/>
        <dsp:cNvSpPr/>
      </dsp:nvSpPr>
      <dsp:spPr>
        <a:xfrm>
          <a:off x="4529950" y="3791794"/>
          <a:ext cx="2754626" cy="1784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1800" b="1" kern="1200" dirty="0">
            <a:solidFill>
              <a:srgbClr val="7030A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1800" b="1" kern="1200" dirty="0">
            <a:solidFill>
              <a:srgbClr val="7030A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b="1" kern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Загартування</a:t>
          </a:r>
          <a:endParaRPr lang="uk-UA" sz="1800" b="1" kern="1200" dirty="0">
            <a:solidFill>
              <a:srgbClr val="7030A0"/>
            </a:solidFill>
          </a:endParaRPr>
        </a:p>
      </dsp:txBody>
      <dsp:txXfrm>
        <a:off x="5395535" y="4277084"/>
        <a:ext cx="1849844" cy="1259886"/>
      </dsp:txXfrm>
    </dsp:sp>
    <dsp:sp modelId="{0A0462CD-C565-4E96-A0C1-65086AECC1FE}">
      <dsp:nvSpPr>
        <dsp:cNvPr id="0" name=""/>
        <dsp:cNvSpPr/>
      </dsp:nvSpPr>
      <dsp:spPr>
        <a:xfrm>
          <a:off x="35558" y="3791794"/>
          <a:ext cx="2754626" cy="1784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b="1" kern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Позитивні емоції</a:t>
          </a:r>
        </a:p>
      </dsp:txBody>
      <dsp:txXfrm>
        <a:off x="74755" y="4277084"/>
        <a:ext cx="1849844" cy="1259886"/>
      </dsp:txXfrm>
    </dsp:sp>
    <dsp:sp modelId="{11B3EE7E-443E-4DC0-93EF-80279784FF47}">
      <dsp:nvSpPr>
        <dsp:cNvPr id="0" name=""/>
        <dsp:cNvSpPr/>
      </dsp:nvSpPr>
      <dsp:spPr>
        <a:xfrm>
          <a:off x="4529950" y="0"/>
          <a:ext cx="2754626" cy="1784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b="1" kern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Фізично активне життя</a:t>
          </a:r>
        </a:p>
      </dsp:txBody>
      <dsp:txXfrm>
        <a:off x="5395535" y="39197"/>
        <a:ext cx="1849844" cy="1259886"/>
      </dsp:txXfrm>
    </dsp:sp>
    <dsp:sp modelId="{C4C339B2-EAE1-4B90-95DF-C9EDAD0FBBFC}">
      <dsp:nvSpPr>
        <dsp:cNvPr id="0" name=""/>
        <dsp:cNvSpPr/>
      </dsp:nvSpPr>
      <dsp:spPr>
        <a:xfrm>
          <a:off x="35558" y="0"/>
          <a:ext cx="2754626" cy="1784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1" kern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Раціональне харчування</a:t>
          </a:r>
        </a:p>
      </dsp:txBody>
      <dsp:txXfrm>
        <a:off x="74755" y="39197"/>
        <a:ext cx="1849844" cy="1259886"/>
      </dsp:txXfrm>
    </dsp:sp>
    <dsp:sp modelId="{092FF130-14A6-4454-958C-D4217AF53ED7}">
      <dsp:nvSpPr>
        <dsp:cNvPr id="0" name=""/>
        <dsp:cNvSpPr/>
      </dsp:nvSpPr>
      <dsp:spPr>
        <a:xfrm>
          <a:off x="1189825" y="317841"/>
          <a:ext cx="2414480" cy="241448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/>
            <a:t>Сонце</a:t>
          </a:r>
        </a:p>
      </dsp:txBody>
      <dsp:txXfrm>
        <a:off x="1897010" y="1025026"/>
        <a:ext cx="1707295" cy="1707295"/>
      </dsp:txXfrm>
    </dsp:sp>
    <dsp:sp modelId="{C9A9DD44-CAB8-411A-8804-1B8E285AA8E5}">
      <dsp:nvSpPr>
        <dsp:cNvPr id="0" name=""/>
        <dsp:cNvSpPr/>
      </dsp:nvSpPr>
      <dsp:spPr>
        <a:xfrm rot="5400000">
          <a:off x="3660079" y="318058"/>
          <a:ext cx="2414480" cy="241448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Times New Roman" pitchFamily="18" charset="0"/>
              <a:cs typeface="Times New Roman" pitchFamily="18" charset="0"/>
            </a:rPr>
            <a:t>Повітря</a:t>
          </a:r>
        </a:p>
      </dsp:txBody>
      <dsp:txXfrm rot="-5400000">
        <a:off x="3660079" y="1025243"/>
        <a:ext cx="1707295" cy="1707295"/>
      </dsp:txXfrm>
    </dsp:sp>
    <dsp:sp modelId="{0B36DBD5-7AC4-4B6E-BC1A-5221BAB2E1E7}">
      <dsp:nvSpPr>
        <dsp:cNvPr id="0" name=""/>
        <dsp:cNvSpPr/>
      </dsp:nvSpPr>
      <dsp:spPr>
        <a:xfrm rot="10800000">
          <a:off x="3715829" y="2843845"/>
          <a:ext cx="2414480" cy="241448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Times New Roman" pitchFamily="18" charset="0"/>
              <a:cs typeface="Times New Roman" pitchFamily="18" charset="0"/>
            </a:rPr>
            <a:t>Гігієна</a:t>
          </a:r>
        </a:p>
      </dsp:txBody>
      <dsp:txXfrm rot="10800000">
        <a:off x="3715829" y="2843845"/>
        <a:ext cx="1707295" cy="1707295"/>
      </dsp:txXfrm>
    </dsp:sp>
    <dsp:sp modelId="{5DE2A228-F75B-4BE3-97D6-4DD14930D8D1}">
      <dsp:nvSpPr>
        <dsp:cNvPr id="0" name=""/>
        <dsp:cNvSpPr/>
      </dsp:nvSpPr>
      <dsp:spPr>
        <a:xfrm rot="16200000">
          <a:off x="1189825" y="2843845"/>
          <a:ext cx="2414480" cy="241448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/>
            <a:t>Вода</a:t>
          </a:r>
        </a:p>
      </dsp:txBody>
      <dsp:txXfrm rot="5400000">
        <a:off x="1897010" y="2843845"/>
        <a:ext cx="1707295" cy="1707295"/>
      </dsp:txXfrm>
    </dsp:sp>
    <dsp:sp modelId="{32859916-3FFE-458F-8954-510DCA72435D}">
      <dsp:nvSpPr>
        <dsp:cNvPr id="0" name=""/>
        <dsp:cNvSpPr/>
      </dsp:nvSpPr>
      <dsp:spPr>
        <a:xfrm>
          <a:off x="3243249" y="2286228"/>
          <a:ext cx="833637" cy="72490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A105EE-3FB7-4904-8565-2B88D3F91F81}">
      <dsp:nvSpPr>
        <dsp:cNvPr id="0" name=""/>
        <dsp:cNvSpPr/>
      </dsp:nvSpPr>
      <dsp:spPr>
        <a:xfrm rot="10800000">
          <a:off x="3243249" y="2565037"/>
          <a:ext cx="833637" cy="72490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D462-3996-40F2-9D2B-E4C1A187FAED}" type="datetimeFigureOut">
              <a:rPr lang="uk-UA" smtClean="0"/>
              <a:t>14.10.2022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6323-5FDB-4963-AEE7-72B711A506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4832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D462-3996-40F2-9D2B-E4C1A187FAED}" type="datetimeFigureOut">
              <a:rPr lang="uk-UA" smtClean="0"/>
              <a:t>14.10.2022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6323-5FDB-4963-AEE7-72B711A506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75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D462-3996-40F2-9D2B-E4C1A187FAED}" type="datetimeFigureOut">
              <a:rPr lang="uk-UA" smtClean="0"/>
              <a:t>14.10.2022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6323-5FDB-4963-AEE7-72B711A506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072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D462-3996-40F2-9D2B-E4C1A187FAED}" type="datetimeFigureOut">
              <a:rPr lang="uk-UA" smtClean="0"/>
              <a:t>14.10.2022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6323-5FDB-4963-AEE7-72B711A506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896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D462-3996-40F2-9D2B-E4C1A187FAED}" type="datetimeFigureOut">
              <a:rPr lang="uk-UA" smtClean="0"/>
              <a:t>14.10.2022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6323-5FDB-4963-AEE7-72B711A506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363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D462-3996-40F2-9D2B-E4C1A187FAED}" type="datetimeFigureOut">
              <a:rPr lang="uk-UA" smtClean="0"/>
              <a:t>14.10.2022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6323-5FDB-4963-AEE7-72B711A506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649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D462-3996-40F2-9D2B-E4C1A187FAED}" type="datetimeFigureOut">
              <a:rPr lang="uk-UA" smtClean="0"/>
              <a:t>14.10.2022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6323-5FDB-4963-AEE7-72B711A506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751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D462-3996-40F2-9D2B-E4C1A187FAED}" type="datetimeFigureOut">
              <a:rPr lang="uk-UA" smtClean="0"/>
              <a:t>14.10.2022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6323-5FDB-4963-AEE7-72B711A506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144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D462-3996-40F2-9D2B-E4C1A187FAED}" type="datetimeFigureOut">
              <a:rPr lang="uk-UA" smtClean="0"/>
              <a:t>14.10.2022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6323-5FDB-4963-AEE7-72B711A506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45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D462-3996-40F2-9D2B-E4C1A187FAED}" type="datetimeFigureOut">
              <a:rPr lang="uk-UA" smtClean="0"/>
              <a:t>14.10.2022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6323-5FDB-4963-AEE7-72B711A506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032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D462-3996-40F2-9D2B-E4C1A187FAED}" type="datetimeFigureOut">
              <a:rPr lang="uk-UA" smtClean="0"/>
              <a:t>14.10.2022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6323-5FDB-4963-AEE7-72B711A506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375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lumMod val="78000"/>
                <a:lumOff val="22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ED462-3996-40F2-9D2B-E4C1A187FAED}" type="datetimeFigureOut">
              <a:rPr lang="uk-UA" smtClean="0"/>
              <a:t>14.10.2022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C6323-5FDB-4963-AEE7-72B711A506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32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pustunchik.ua/ua/holidays/health-day/Dorozhche-zolota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pustunchik.ua/ua/online-school/health/vesnianyi-avitaminoz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235660"/>
            <a:ext cx="882253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Здоров’я — основа усього на світі,</a:t>
            </a:r>
            <a:br>
              <a:rPr lang="uk-UA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Здоровими бути бажають всі діти,</a:t>
            </a:r>
            <a:br>
              <a:rPr lang="uk-UA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Для цього потрібно щоденно вмиватись,</a:t>
            </a:r>
            <a:br>
              <a:rPr lang="uk-UA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Робити зарядку і тепло вдягатись.</a:t>
            </a:r>
            <a:br>
              <a:rPr lang="uk-UA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Себе гартувати водою і сонцем.</a:t>
            </a:r>
            <a:br>
              <a:rPr lang="uk-UA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І солодко спати з відкритим віконцем.</a:t>
            </a:r>
            <a:br>
              <a:rPr lang="uk-UA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І їсти усе, що на стіл подають,</a:t>
            </a:r>
            <a:br>
              <a:rPr lang="uk-UA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Бо страви нам росту і сил додають.</a:t>
            </a:r>
            <a:br>
              <a:rPr lang="uk-UA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Людмила Лисенк</a:t>
            </a:r>
            <a:r>
              <a:rPr lang="uk-UA" sz="3200" i="1" dirty="0"/>
              <a:t>о</a:t>
            </a:r>
            <a:endParaRPr lang="uk-UA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1" y="404663"/>
            <a:ext cx="914384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Здоров’я - найбільше багатство</a:t>
            </a:r>
            <a:endParaRPr lang="uk-UA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18E9FB-DAE3-4ECA-8956-D39DFDE4450E}"/>
              </a:ext>
            </a:extLst>
          </p:cNvPr>
          <p:cNvSpPr txBox="1"/>
          <p:nvPr/>
        </p:nvSpPr>
        <p:spPr>
          <a:xfrm>
            <a:off x="3707904" y="6453337"/>
            <a:ext cx="511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Підготувала: Мирослава </a:t>
            </a:r>
            <a:r>
              <a:rPr lang="uk-UA" sz="2400" dirty="0" err="1"/>
              <a:t>Радківська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4324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77" y="476672"/>
            <a:ext cx="820845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6784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19" t="22428" r="2157" b="25420"/>
          <a:stretch/>
        </p:blipFill>
        <p:spPr bwMode="auto">
          <a:xfrm>
            <a:off x="4572000" y="476672"/>
            <a:ext cx="417646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2811" y="4077072"/>
            <a:ext cx="73083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Руки з милом мий щоденно</a:t>
            </a:r>
            <a:br>
              <a:rPr lang="uk-UA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Після гри і до їди.</a:t>
            </a:r>
            <a:br>
              <a:rPr lang="uk-UA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Та життя сприймай натхненно,</a:t>
            </a:r>
            <a:br>
              <a:rPr lang="uk-UA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Будь здоровим, ти  завжди!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476672"/>
            <a:ext cx="38884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Здоровий спосіб життя не сумісний з шкідливими звичками</a:t>
            </a:r>
          </a:p>
        </p:txBody>
      </p:sp>
    </p:spTree>
    <p:extLst>
      <p:ext uri="{BB962C8B-B14F-4D97-AF65-F5344CB8AC3E}">
        <p14:creationId xmlns:p14="http://schemas.microsoft.com/office/powerpoint/2010/main" val="3576731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39846"/>
            <a:ext cx="8351465" cy="526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1106" y="2704"/>
            <a:ext cx="8125238" cy="9512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60000"/>
              </a:lnSpc>
              <a:defRPr/>
            </a:pP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Вода - </a:t>
            </a:r>
            <a:r>
              <a:rPr lang="ru-RU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вода - </a:t>
            </a:r>
            <a:r>
              <a:rPr lang="ru-RU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краса.</a:t>
            </a:r>
          </a:p>
        </p:txBody>
      </p:sp>
    </p:spTree>
    <p:extLst>
      <p:ext uri="{BB962C8B-B14F-4D97-AF65-F5344CB8AC3E}">
        <p14:creationId xmlns:p14="http://schemas.microsoft.com/office/powerpoint/2010/main" val="2330361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Головне - здоровим бути -</a:t>
            </a:r>
            <a:b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 потрібно всім збагнути!</a:t>
            </a:r>
            <a:b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 як є здоров’я й сила,</a:t>
            </a:r>
            <a:b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 весь світ людині милий.</a:t>
            </a:r>
            <a:b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Й думка в неї веселенька,</a:t>
            </a:r>
            <a:b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 тоді вона жвавенька.</a:t>
            </a:r>
            <a:b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 їй хочеться робити,</a:t>
            </a:r>
            <a:b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 сміятись, і радіти.</a:t>
            </a:r>
            <a:b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 як тільки захворіє -</a:t>
            </a:r>
            <a:b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Зразу й сонечко тускніє.</a:t>
            </a:r>
            <a:b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Тому це запам’ятай</a:t>
            </a:r>
            <a:b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Й про своє здоров’я дбай!</a:t>
            </a:r>
          </a:p>
        </p:txBody>
      </p:sp>
    </p:spTree>
    <p:extLst>
      <p:ext uri="{BB962C8B-B14F-4D97-AF65-F5344CB8AC3E}">
        <p14:creationId xmlns:p14="http://schemas.microsoft.com/office/powerpoint/2010/main" val="4079438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90364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Здоров’я — розкіш для людини,</a:t>
            </a:r>
            <a:b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Найбільша цінність у житті.</a:t>
            </a:r>
            <a:b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 є здоров’я день при днині,</a:t>
            </a:r>
            <a:b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Можливість є йти до мети.</a:t>
            </a:r>
            <a:b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Тоді є радість, щастя, диво,</a:t>
            </a:r>
            <a:b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Краса у крапельці роси.</a:t>
            </a:r>
            <a:b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Тоді людина йде щасливо</a:t>
            </a:r>
            <a:b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Серед безмежної краси</a:t>
            </a:r>
            <a:b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Й чарівність світу відчуває.</a:t>
            </a:r>
            <a:b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неї в хмурість — дні ясні.</a:t>
            </a:r>
            <a:b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856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437" y="548680"/>
            <a:ext cx="8892480" cy="4928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Щоб рости і гартуватись,</a:t>
            </a:r>
            <a:br>
              <a:rPr lang="uk-U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 мужніти, як броня,</a:t>
            </a:r>
            <a:br>
              <a:rPr lang="uk-U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Треба, друзі, піклуватись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 здоров’я нам щодня.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632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44824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4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Бережіть здоров’я, </a:t>
            </a:r>
          </a:p>
          <a:p>
            <a:pPr algn="ctr"/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зміцнюйте і примножуйте його. Пам’ятайте, що здоров’я – найцінніший скарб, і від вас залежить, чи зумієте ви зберегти його на довгі роки.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075383"/>
            <a:ext cx="79928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/>
            <a:r>
              <a:rPr lang="uk-UA" sz="4400" b="1" dirty="0">
                <a:latin typeface="Times New Roman" pitchFamily="18" charset="0"/>
                <a:cs typeface="Times New Roman" pitchFamily="18" charset="0"/>
                <a:hlinkClick r:id="rId2"/>
              </a:rPr>
              <a:t>Здоров’я - дорожче золота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0327" y="366324"/>
            <a:ext cx="2549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Прислів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</p:spTree>
    <p:extLst>
      <p:ext uri="{BB962C8B-B14F-4D97-AF65-F5344CB8AC3E}">
        <p14:creationId xmlns:p14="http://schemas.microsoft.com/office/powerpoint/2010/main" val="204486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54" y="548680"/>
            <a:ext cx="7960194" cy="5738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16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7631926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02908907"/>
              </p:ext>
            </p:extLst>
          </p:nvPr>
        </p:nvGraphicFramePr>
        <p:xfrm>
          <a:off x="971600" y="764704"/>
          <a:ext cx="7320136" cy="5576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16632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Оновні</a:t>
            </a:r>
            <a:r>
              <a:rPr lang="uk-U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складові здорового способу життя</a:t>
            </a:r>
          </a:p>
        </p:txBody>
      </p:sp>
    </p:spTree>
    <p:extLst>
      <p:ext uri="{BB962C8B-B14F-4D97-AF65-F5344CB8AC3E}">
        <p14:creationId xmlns:p14="http://schemas.microsoft.com/office/powerpoint/2010/main" val="35180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759337"/>
            <a:ext cx="5544616" cy="378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99840" y="332656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Здоров’я - це стан фізичного, духовного та соціального благополуччя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164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"/>
            <a:ext cx="8352929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uk-U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Якщо хочеш бути здоровим -  </a:t>
            </a:r>
          </a:p>
          <a:p>
            <a:pPr algn="ctr">
              <a:defRPr/>
            </a:pPr>
            <a:r>
              <a:rPr lang="uk-UA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загартовуйся завжди. </a:t>
            </a:r>
          </a:p>
          <a:p>
            <a:pPr algn="ctr">
              <a:defRPr/>
            </a:pPr>
            <a:r>
              <a:rPr lang="uk-UA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Люби повітря, сонце, воду –</a:t>
            </a:r>
          </a:p>
          <a:p>
            <a:pPr algn="ctr">
              <a:defRPr/>
            </a:pPr>
            <a:r>
              <a:rPr lang="uk-UA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тоді не матимеш біди.</a:t>
            </a:r>
          </a:p>
        </p:txBody>
      </p:sp>
    </p:spTree>
    <p:extLst>
      <p:ext uri="{BB962C8B-B14F-4D97-AF65-F5344CB8AC3E}">
        <p14:creationId xmlns:p14="http://schemas.microsoft.com/office/powerpoint/2010/main" val="3366518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61" y="1052736"/>
            <a:ext cx="7673629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0372" y="-171400"/>
            <a:ext cx="8692206" cy="951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60000"/>
              </a:lnSpc>
              <a:defRPr/>
            </a:pPr>
            <a:r>
              <a:rPr lang="ru-RU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Сонце</a:t>
            </a:r>
            <a:r>
              <a:rPr lang="ru-RU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батько</a:t>
            </a:r>
            <a:r>
              <a:rPr lang="ru-RU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вода - наша </a:t>
            </a:r>
            <a:r>
              <a:rPr lang="ru-RU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1701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052737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Wingdings" pitchFamily="2" charset="2"/>
              <a:buChar char="ü"/>
            </a:pP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Куди ступиш - всюди маєш,</a:t>
            </a:r>
          </a:p>
          <a:p>
            <a:pPr algn="ctr"/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  хоч</a:t>
            </a:r>
            <a:r>
              <a:rPr lang="uk-UA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не бачиш - споживаєш.  </a:t>
            </a:r>
          </a:p>
          <a:p>
            <a:pPr algn="ctr"/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                                                          Повітря</a:t>
            </a:r>
          </a:p>
          <a:p>
            <a:pPr marL="457200" indent="-457200" algn="ctr">
              <a:buFont typeface="Wingdings" pitchFamily="2" charset="2"/>
              <a:buChar char="ü"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Гарне, добре, на всіх людей дивиться,</a:t>
            </a:r>
          </a:p>
          <a:p>
            <a:pPr algn="ctr"/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       а людям на себе дивитись не дозволяє.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                             </a:t>
            </a:r>
          </a:p>
          <a:p>
            <a:pPr algn="ctr"/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                                                          Сонце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4135533"/>
            <a:ext cx="52565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Сонячне світло - і цілитель, і надійний союзник у боротьбі з хворобами</a:t>
            </a:r>
            <a:r>
              <a:rPr lang="uk-UA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0"/>
            <a:ext cx="3768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Загадки</a:t>
            </a:r>
          </a:p>
        </p:txBody>
      </p:sp>
    </p:spTree>
    <p:extLst>
      <p:ext uri="{BB962C8B-B14F-4D97-AF65-F5344CB8AC3E}">
        <p14:creationId xmlns:p14="http://schemas.microsoft.com/office/powerpoint/2010/main" val="2332320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92020"/>
            <a:ext cx="4572000" cy="307776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uk-UA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Вода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Ø"/>
            </a:pPr>
            <a:r>
              <a:rPr lang="uk-UA" sz="2400" b="1" noProof="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Обтирання, обливання, душ, купання в річці.</a:t>
            </a:r>
          </a:p>
          <a:p>
            <a:pPr algn="ctr"/>
            <a:r>
              <a:rPr lang="uk-UA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 людей веселіють,</a:t>
            </a:r>
          </a:p>
          <a:p>
            <a:pPr algn="ctr"/>
            <a:r>
              <a:rPr lang="uk-UA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яснішають лиця,</a:t>
            </a:r>
          </a:p>
          <a:p>
            <a:pPr algn="ctr"/>
            <a:r>
              <a:rPr lang="uk-UA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їм силу бадьору </a:t>
            </a:r>
          </a:p>
          <a:p>
            <a:pPr algn="ctr"/>
            <a:r>
              <a:rPr lang="uk-UA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вертає водиця.</a:t>
            </a:r>
          </a:p>
          <a:p>
            <a:pPr lvl="1"/>
            <a:endParaRPr lang="uk-UA" noProof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08004" y="33919"/>
            <a:ext cx="398884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uk-UA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uk-U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Повітря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ctr">
              <a:buFont typeface="Wingdings" pitchFamily="2" charset="2"/>
              <a:buChar char="Ø"/>
            </a:pPr>
            <a:r>
              <a:rPr lang="uk-UA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uk-UA" sz="2400" b="1" noProof="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ікування</a:t>
            </a:r>
            <a:r>
              <a:rPr lang="uk-UA" sz="2400" b="1" noProof="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повітряними ваннами. </a:t>
            </a:r>
          </a:p>
          <a:p>
            <a:pPr marL="800100" lvl="1" indent="-342900" algn="ctr">
              <a:buFont typeface="Wingdings" pitchFamily="2" charset="2"/>
              <a:buChar char="Ø"/>
            </a:pPr>
            <a:r>
              <a:rPr lang="uk-UA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b="1" noProof="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еребування</a:t>
            </a:r>
            <a:r>
              <a:rPr lang="uk-UA" sz="2400" b="1" noProof="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свіжому </a:t>
            </a:r>
            <a:r>
              <a:rPr lang="uk-UA" sz="2400" b="1" noProof="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повітрі.</a:t>
            </a:r>
            <a:endParaRPr lang="uk-UA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Тема&quot;Сонце – джерело світла і тепла. Значення сонця. Правила захисту від  сонячного проміння&quot; 1 кла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140968"/>
            <a:ext cx="597666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560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32656"/>
            <a:ext cx="83529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uk-U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Щоб мати здоров’я, слід правильно їсти,</a:t>
            </a:r>
            <a:br>
              <a:rPr lang="uk-U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Вживати поживне і тільки корисне</a:t>
            </a:r>
            <a:r>
              <a:rPr lang="uk-U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uk-U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їсти надміру, не шкодити тілу</a:t>
            </a:r>
            <a:br>
              <a:rPr lang="uk-U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 пам’ятати про вітаміни.</a:t>
            </a:r>
          </a:p>
        </p:txBody>
      </p:sp>
      <p:pic>
        <p:nvPicPr>
          <p:cNvPr id="9218" name="Picture 2" descr="Картинки для детей витамины (12 фото) 🔥 Прикольные картинки и юмо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36912"/>
            <a:ext cx="6120680" cy="384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500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412776"/>
            <a:ext cx="88204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Фізичне навантаження</a:t>
            </a:r>
          </a:p>
          <a:p>
            <a:pPr algn="ctr"/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 позитивно впливає на весь організм, зміцнює м’язи, збільшує тонус шкіри, прискорює кровообіг і сприяє виробленню гормону щастя і задоволення - </a:t>
            </a:r>
            <a:r>
              <a:rPr lang="uk-UA" sz="4000" b="1" dirty="0" err="1">
                <a:latin typeface="Times New Roman" pitchFamily="18" charset="0"/>
                <a:cs typeface="Times New Roman" pitchFamily="18" charset="0"/>
              </a:rPr>
              <a:t>ендорфіну</a:t>
            </a:r>
            <a:endParaRPr lang="uk-UA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922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271</Words>
  <Application>Microsoft Office PowerPoint</Application>
  <PresentationFormat>Екран (4:3)</PresentationFormat>
  <Paragraphs>53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«Здоров’я - найбільше багатство»</dc:title>
  <dc:creator>user</dc:creator>
  <cp:lastModifiedBy>user</cp:lastModifiedBy>
  <cp:revision>20</cp:revision>
  <dcterms:created xsi:type="dcterms:W3CDTF">2022-02-03T11:29:36Z</dcterms:created>
  <dcterms:modified xsi:type="dcterms:W3CDTF">2022-10-14T09:00:18Z</dcterms:modified>
</cp:coreProperties>
</file>