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8" r:id="rId3"/>
    <p:sldId id="263" r:id="rId4"/>
    <p:sldId id="260" r:id="rId5"/>
    <p:sldId id="261" r:id="rId6"/>
    <p:sldId id="265" r:id="rId7"/>
    <p:sldId id="266" r:id="rId8"/>
    <p:sldId id="267" r:id="rId9"/>
    <p:sldId id="268" r:id="rId10"/>
    <p:sldId id="269" r:id="rId11"/>
    <p:sldId id="262" r:id="rId12"/>
    <p:sldId id="25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89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24A0BD0-9C86-45D4-BE48-E5DC4AFF5284}" type="datetimeFigureOut">
              <a:rPr lang="ru-UA" smtClean="0"/>
              <a:t>10/07/2022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4B0AE0-AB3F-417C-A941-0A0ECB3ED9CC}" type="slidenum">
              <a:rPr lang="ru-UA" smtClean="0"/>
              <a:t>‹№›</a:t>
            </a:fld>
            <a:endParaRPr lang="ru-UA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72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0BD0-9C86-45D4-BE48-E5DC4AFF5284}" type="datetimeFigureOut">
              <a:rPr lang="ru-UA" smtClean="0"/>
              <a:t>10/07/2022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B0AE0-AB3F-417C-A941-0A0ECB3ED9C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55111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0BD0-9C86-45D4-BE48-E5DC4AFF5284}" type="datetimeFigureOut">
              <a:rPr lang="ru-UA" smtClean="0"/>
              <a:t>10/07/2022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B0AE0-AB3F-417C-A941-0A0ECB3ED9C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51212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0BD0-9C86-45D4-BE48-E5DC4AFF5284}" type="datetimeFigureOut">
              <a:rPr lang="ru-UA" smtClean="0"/>
              <a:t>10/07/2022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B0AE0-AB3F-417C-A941-0A0ECB3ED9C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06458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0BD0-9C86-45D4-BE48-E5DC4AFF5284}" type="datetimeFigureOut">
              <a:rPr lang="ru-UA" smtClean="0"/>
              <a:t>10/07/2022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B0AE0-AB3F-417C-A941-0A0ECB3ED9CC}" type="slidenum">
              <a:rPr lang="ru-UA" smtClean="0"/>
              <a:t>‹№›</a:t>
            </a:fld>
            <a:endParaRPr lang="ru-UA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299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0BD0-9C86-45D4-BE48-E5DC4AFF5284}" type="datetimeFigureOut">
              <a:rPr lang="ru-UA" smtClean="0"/>
              <a:t>10/07/2022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B0AE0-AB3F-417C-A941-0A0ECB3ED9C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9154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0BD0-9C86-45D4-BE48-E5DC4AFF5284}" type="datetimeFigureOut">
              <a:rPr lang="ru-UA" smtClean="0"/>
              <a:t>10/07/2022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B0AE0-AB3F-417C-A941-0A0ECB3ED9C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5195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0BD0-9C86-45D4-BE48-E5DC4AFF5284}" type="datetimeFigureOut">
              <a:rPr lang="ru-UA" smtClean="0"/>
              <a:t>10/07/2022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B0AE0-AB3F-417C-A941-0A0ECB3ED9C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31928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0BD0-9C86-45D4-BE48-E5DC4AFF5284}" type="datetimeFigureOut">
              <a:rPr lang="ru-UA" smtClean="0"/>
              <a:t>10/07/2022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B0AE0-AB3F-417C-A941-0A0ECB3ED9C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7000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0BD0-9C86-45D4-BE48-E5DC4AFF5284}" type="datetimeFigureOut">
              <a:rPr lang="ru-UA" smtClean="0"/>
              <a:t>10/07/2022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B0AE0-AB3F-417C-A941-0A0ECB3ED9C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8418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0BD0-9C86-45D4-BE48-E5DC4AFF5284}" type="datetimeFigureOut">
              <a:rPr lang="ru-UA" smtClean="0"/>
              <a:t>10/07/2022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B0AE0-AB3F-417C-A941-0A0ECB3ED9C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2265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24A0BD0-9C86-45D4-BE48-E5DC4AFF5284}" type="datetimeFigureOut">
              <a:rPr lang="ru-UA" smtClean="0"/>
              <a:t>10/07/2022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F4B0AE0-AB3F-417C-A941-0A0ECB3ED9C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942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306D8F-8A31-4998-9E64-C179F27166A7}"/>
              </a:ext>
            </a:extLst>
          </p:cNvPr>
          <p:cNvSpPr txBox="1"/>
          <p:nvPr/>
        </p:nvSpPr>
        <p:spPr>
          <a:xfrm>
            <a:off x="265043" y="369396"/>
            <a:ext cx="116619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Людина і довкілля</a:t>
            </a:r>
          </a:p>
          <a:p>
            <a:pPr algn="ctr"/>
            <a:r>
              <a:rPr lang="uk-UA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Цей дивовижний світ</a:t>
            </a:r>
            <a:r>
              <a:rPr lang="uk-UA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UA" sz="4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D9940A-A01B-4974-8FB3-A2CE80FAB5E2}"/>
              </a:ext>
            </a:extLst>
          </p:cNvPr>
          <p:cNvSpPr txBox="1"/>
          <p:nvPr/>
        </p:nvSpPr>
        <p:spPr>
          <a:xfrm>
            <a:off x="265043" y="1569660"/>
            <a:ext cx="116619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/>
              <a:t>Все на </a:t>
            </a:r>
            <a:r>
              <a:rPr lang="ru-RU" sz="3200" b="1" i="1" dirty="0" err="1"/>
              <a:t>землі</a:t>
            </a:r>
            <a:r>
              <a:rPr lang="ru-RU" sz="3200" b="1" i="1" dirty="0"/>
              <a:t>, все треба </a:t>
            </a:r>
            <a:r>
              <a:rPr lang="ru-RU" sz="3200" b="1" i="1" dirty="0" err="1"/>
              <a:t>берегти</a:t>
            </a:r>
            <a:r>
              <a:rPr lang="ru-RU" sz="3200" b="1" i="1" dirty="0"/>
              <a:t> –</a:t>
            </a:r>
            <a:endParaRPr lang="ru-RU" sz="3200" b="1" dirty="0"/>
          </a:p>
          <a:p>
            <a:pPr algn="ctr"/>
            <a:r>
              <a:rPr lang="ru-RU" sz="3200" b="1" i="1" dirty="0"/>
              <a:t>І птаха й </a:t>
            </a:r>
            <a:r>
              <a:rPr lang="ru-RU" sz="3200" b="1" i="1" dirty="0" err="1"/>
              <a:t>звіра</a:t>
            </a:r>
            <a:r>
              <a:rPr lang="ru-RU" sz="3200" b="1" i="1" dirty="0"/>
              <a:t>, і </a:t>
            </a:r>
            <a:r>
              <a:rPr lang="ru-RU" sz="3200" b="1" i="1" dirty="0" err="1"/>
              <a:t>оту</a:t>
            </a:r>
            <a:r>
              <a:rPr lang="ru-RU" sz="3200" b="1" i="1" dirty="0"/>
              <a:t> </a:t>
            </a:r>
            <a:r>
              <a:rPr lang="ru-RU" sz="3200" b="1" i="1" dirty="0" err="1"/>
              <a:t>рослину</a:t>
            </a:r>
            <a:r>
              <a:rPr lang="ru-RU" sz="3200" b="1" i="1" dirty="0"/>
              <a:t>,</a:t>
            </a:r>
            <a:endParaRPr lang="ru-RU" sz="3200" b="1" dirty="0"/>
          </a:p>
          <a:p>
            <a:pPr algn="ctr"/>
            <a:r>
              <a:rPr lang="ru-RU" sz="3200" b="1" i="1" dirty="0"/>
              <a:t>Не чванься </a:t>
            </a:r>
            <a:r>
              <a:rPr lang="ru-RU" sz="3200" b="1" i="1" dirty="0" err="1"/>
              <a:t>тим</a:t>
            </a:r>
            <a:r>
              <a:rPr lang="ru-RU" sz="3200" b="1" i="1" dirty="0"/>
              <a:t>, </a:t>
            </a:r>
            <a:r>
              <a:rPr lang="ru-RU" sz="3200" b="1" i="1" dirty="0" err="1"/>
              <a:t>що</a:t>
            </a:r>
            <a:r>
              <a:rPr lang="ru-RU" sz="3200" b="1" i="1" dirty="0"/>
              <a:t> </a:t>
            </a:r>
            <a:r>
              <a:rPr lang="ru-RU" sz="3200" b="1" i="1" dirty="0" err="1"/>
              <a:t>цар</a:t>
            </a:r>
            <a:r>
              <a:rPr lang="ru-RU" sz="3200" b="1" i="1" dirty="0"/>
              <a:t> </a:t>
            </a:r>
            <a:r>
              <a:rPr lang="ru-RU" sz="3200" b="1" i="1" dirty="0" err="1"/>
              <a:t>природи</a:t>
            </a:r>
            <a:r>
              <a:rPr lang="ru-RU" sz="3200" b="1" i="1" dirty="0"/>
              <a:t> </a:t>
            </a:r>
            <a:r>
              <a:rPr lang="ru-RU" sz="3200" b="1" i="1" dirty="0" err="1"/>
              <a:t>ти</a:t>
            </a:r>
            <a:r>
              <a:rPr lang="ru-RU" sz="3200" b="1" i="1" dirty="0"/>
              <a:t> –</a:t>
            </a:r>
            <a:endParaRPr lang="ru-RU" sz="3200" b="1" dirty="0"/>
          </a:p>
          <a:p>
            <a:pPr algn="ctr"/>
            <a:r>
              <a:rPr lang="ru-RU" sz="3200" b="1" i="1" dirty="0" err="1"/>
              <a:t>Бо</a:t>
            </a:r>
            <a:r>
              <a:rPr lang="ru-RU" sz="3200" b="1" i="1" dirty="0"/>
              <a:t> </a:t>
            </a:r>
            <a:r>
              <a:rPr lang="ru-RU" sz="3200" b="1" i="1" dirty="0" err="1"/>
              <a:t>врешті</a:t>
            </a:r>
            <a:r>
              <a:rPr lang="ru-RU" sz="3200" b="1" i="1" dirty="0"/>
              <a:t>, </a:t>
            </a:r>
            <a:r>
              <a:rPr lang="ru-RU" sz="3200" b="1" i="1" dirty="0" err="1"/>
              <a:t>ти</a:t>
            </a:r>
            <a:r>
              <a:rPr lang="ru-RU" sz="3200" b="1" i="1" dirty="0"/>
              <a:t> </a:t>
            </a:r>
            <a:r>
              <a:rPr lang="ru-RU" sz="3200" b="1" i="1" dirty="0" err="1"/>
              <a:t>його</a:t>
            </a:r>
            <a:r>
              <a:rPr lang="ru-RU" sz="3200" b="1" i="1" dirty="0"/>
              <a:t> </a:t>
            </a:r>
            <a:r>
              <a:rPr lang="ru-RU" sz="3200" b="1" i="1" dirty="0" err="1"/>
              <a:t>частинка</a:t>
            </a:r>
            <a:r>
              <a:rPr lang="ru-RU" sz="3200" b="1" i="1" dirty="0"/>
              <a:t>.</a:t>
            </a:r>
            <a:endParaRPr lang="ru-RU" sz="3200" b="1" dirty="0"/>
          </a:p>
          <a:p>
            <a:pPr algn="ctr"/>
            <a:r>
              <a:rPr lang="ru-RU" sz="3200" b="1" i="1" dirty="0" err="1"/>
              <a:t>Друже</a:t>
            </a:r>
            <a:r>
              <a:rPr lang="ru-RU" sz="3200" b="1" i="1" dirty="0"/>
              <a:t> </a:t>
            </a:r>
            <a:r>
              <a:rPr lang="ru-RU" sz="3200" b="1" i="1" dirty="0" err="1"/>
              <a:t>мій</a:t>
            </a:r>
            <a:r>
              <a:rPr lang="ru-RU" sz="3200" b="1" i="1" dirty="0"/>
              <a:t>, люби </a:t>
            </a:r>
            <a:r>
              <a:rPr lang="ru-RU" sz="3200" b="1" i="1" dirty="0" err="1"/>
              <a:t>життя</a:t>
            </a:r>
            <a:r>
              <a:rPr lang="ru-RU" sz="3200" b="1" i="1" dirty="0"/>
              <a:t>,</a:t>
            </a:r>
            <a:endParaRPr lang="ru-RU" sz="3200" b="1" dirty="0"/>
          </a:p>
          <a:p>
            <a:pPr algn="ctr"/>
            <a:r>
              <a:rPr lang="ru-RU" sz="3200" b="1" i="1" dirty="0"/>
              <a:t>Люби людей, природу,</a:t>
            </a:r>
            <a:endParaRPr lang="ru-RU" sz="3200" b="1" dirty="0"/>
          </a:p>
          <a:p>
            <a:pPr algn="ctr"/>
            <a:r>
              <a:rPr lang="ru-RU" sz="3200" b="1" i="1" dirty="0"/>
              <a:t>А кривду кинь у </a:t>
            </a:r>
            <a:r>
              <a:rPr lang="ru-RU" sz="3200" b="1" i="1" dirty="0" err="1"/>
              <a:t>забуття</a:t>
            </a:r>
            <a:r>
              <a:rPr lang="ru-RU" sz="3200" b="1" i="1" dirty="0"/>
              <a:t>,</a:t>
            </a:r>
            <a:endParaRPr lang="ru-RU" sz="3200" b="1" dirty="0"/>
          </a:p>
          <a:p>
            <a:pPr algn="ctr"/>
            <a:r>
              <a:rPr lang="ru-RU" sz="3200" b="1" i="1" dirty="0"/>
              <a:t>Як </a:t>
            </a:r>
            <a:r>
              <a:rPr lang="ru-RU" sz="3200" b="1" i="1" dirty="0" err="1"/>
              <a:t>камінь</a:t>
            </a:r>
            <a:r>
              <a:rPr lang="ru-RU" sz="3200" b="1" i="1" dirty="0"/>
              <a:t> в </a:t>
            </a:r>
            <a:r>
              <a:rPr lang="ru-RU" sz="3200" b="1" i="1" dirty="0" err="1"/>
              <a:t>тиху</a:t>
            </a:r>
            <a:r>
              <a:rPr lang="ru-RU" sz="3200" b="1" i="1" dirty="0"/>
              <a:t> воду.</a:t>
            </a:r>
            <a:endParaRPr lang="ru-RU" sz="3200" b="1" dirty="0"/>
          </a:p>
          <a:p>
            <a:pPr algn="ctr"/>
            <a:r>
              <a:rPr lang="ru-RU" sz="3200" b="1" dirty="0" err="1"/>
              <a:t>Б.Лепкий</a:t>
            </a:r>
            <a:endParaRPr lang="ru-RU" sz="32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56DDC6-A526-4359-9463-E60DCED7B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3" y="400456"/>
            <a:ext cx="2706964" cy="20921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BF28AA-0BFA-491C-A781-983B60688E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036" y="369396"/>
            <a:ext cx="2441920" cy="20921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0A2F777-95EB-485D-842C-3F606D40D9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3" y="3319265"/>
            <a:ext cx="2706964" cy="209218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6A6A219-4E44-4E70-8850-7D13D0CA96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991" y="3319265"/>
            <a:ext cx="2706965" cy="20921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7CC4BA-E63C-439A-B273-B2FA73044DA1}"/>
              </a:ext>
            </a:extLst>
          </p:cNvPr>
          <p:cNvSpPr txBox="1"/>
          <p:nvPr/>
        </p:nvSpPr>
        <p:spPr>
          <a:xfrm>
            <a:off x="6670623" y="6269134"/>
            <a:ext cx="4631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Підготувала: </a:t>
            </a:r>
            <a:r>
              <a:rPr lang="uk-UA" sz="2400" b="1" dirty="0" err="1"/>
              <a:t>Саніє</a:t>
            </a:r>
            <a:r>
              <a:rPr lang="uk-UA" sz="2400" b="1" dirty="0"/>
              <a:t> </a:t>
            </a:r>
            <a:r>
              <a:rPr lang="uk-UA" sz="2400" b="1" dirty="0" err="1"/>
              <a:t>Емірамзаєва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76574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14E94F0-76E7-44FF-81F0-1FE6676FDD81}"/>
              </a:ext>
            </a:extLst>
          </p:cNvPr>
          <p:cNvSpPr/>
          <p:nvPr/>
        </p:nvSpPr>
        <p:spPr>
          <a:xfrm>
            <a:off x="5168349" y="445177"/>
            <a:ext cx="6698974" cy="6238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Не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рвіть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павутину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простежте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павук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полює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Не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чіпайте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плазунів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вони –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невід’ємна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лісового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Пам'ятайте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майбутнє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вас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буде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виглядати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вибране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вами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наступного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разу.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Бережіть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природу!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Відпочивайте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endParaRPr lang="ru-UA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A78EA9-27FC-45C3-A5A6-5EAA2C2C6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09" y="445176"/>
            <a:ext cx="4512364" cy="59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26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1709C0-BE66-4814-9641-423D633397F1}"/>
              </a:ext>
            </a:extLst>
          </p:cNvPr>
          <p:cNvSpPr txBox="1"/>
          <p:nvPr/>
        </p:nvSpPr>
        <p:spPr>
          <a:xfrm>
            <a:off x="278296" y="318052"/>
            <a:ext cx="114697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шкодує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нас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нічого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нікого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природа не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забула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себе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пригорнула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наше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тісно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природою, як ми з вами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з’ясували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зберегти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красу 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багатство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треба знати і дотримуватися правил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Звязок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природою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спільному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існуванні-він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одним.</a:t>
            </a:r>
          </a:p>
          <a:p>
            <a:pPr algn="ctr"/>
            <a:r>
              <a:rPr lang="ru-RU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Відеоперегляд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tr-TR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https://www.youtube.com/watch?v=kV8J0Nvwjy0&amp;ab_channel</a:t>
            </a:r>
            <a:endParaRPr lang="ru-UA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45CB1E-A16E-4127-A19C-53BC5877C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168" y="4909930"/>
            <a:ext cx="8572500" cy="163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29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7A9621-7010-451F-B541-CBFEFEA3DD5F}"/>
              </a:ext>
            </a:extLst>
          </p:cNvPr>
          <p:cNvSpPr txBox="1"/>
          <p:nvPr/>
        </p:nvSpPr>
        <p:spPr>
          <a:xfrm>
            <a:off x="588383" y="1294228"/>
            <a:ext cx="1111932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Червону</a:t>
            </a: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книгу ми занесли</a:t>
            </a:r>
          </a:p>
          <a:p>
            <a:pPr algn="ctr"/>
            <a:r>
              <a:rPr lang="ru-RU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неповторний</a:t>
            </a: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чудесний</a:t>
            </a: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поступово</a:t>
            </a: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вимирає</a:t>
            </a: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Давно </a:t>
            </a:r>
            <a:r>
              <a:rPr lang="ru-RU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рятунку</a:t>
            </a: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нас </a:t>
            </a:r>
            <a:r>
              <a:rPr lang="ru-RU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благає</a:t>
            </a: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Невже</a:t>
            </a: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майбутньому</a:t>
            </a: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квітнуть</a:t>
            </a: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дивні</a:t>
            </a: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квіти</a:t>
            </a: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Конвалії</a:t>
            </a: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фіалки</a:t>
            </a: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ніжні</a:t>
            </a: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вісник</a:t>
            </a: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березня</a:t>
            </a: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—</a:t>
            </a:r>
            <a:r>
              <a:rPr lang="ru-RU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підсніжник</a:t>
            </a: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 </a:t>
            </a:r>
            <a:r>
              <a:rPr lang="ru-RU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господарі</a:t>
            </a: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Тож</a:t>
            </a: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збережімо</a:t>
            </a: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вроду</a:t>
            </a: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br>
              <a:rPr lang="ru-RU" dirty="0">
                <a:effectLst/>
              </a:rPr>
            </a:br>
            <a:endParaRPr lang="ru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15BEBF-9427-427D-9307-73C4F622B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83" y="3824366"/>
            <a:ext cx="2598337" cy="203019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2E7CA93-664D-492C-ACD2-E151DD9C12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52" y="1003439"/>
            <a:ext cx="2133600" cy="220675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9D5A7A6-047B-4CD0-AC6E-51EDEC0869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849" y="1003439"/>
            <a:ext cx="2401299" cy="220675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31EEEC2-BB18-4E3E-B006-99184CCA7B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467" y="3795269"/>
            <a:ext cx="2598338" cy="203019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7B4916C-FC86-4FC3-A366-90EF655D6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626" y="253217"/>
            <a:ext cx="5715000" cy="111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817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D71C69-DC45-4444-BBA6-D92BE2FABA11}"/>
              </a:ext>
            </a:extLst>
          </p:cNvPr>
          <p:cNvSpPr txBox="1"/>
          <p:nvPr/>
        </p:nvSpPr>
        <p:spPr>
          <a:xfrm>
            <a:off x="218661" y="1411356"/>
            <a:ext cx="11973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UA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A3F3038-3386-4F8A-9EA2-D5F6CD1630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453" y="2940148"/>
            <a:ext cx="9782550" cy="3460652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02BC1EC-5ADF-42D6-A6B8-23230D8D3C12}"/>
              </a:ext>
            </a:extLst>
          </p:cNvPr>
          <p:cNvSpPr/>
          <p:nvPr/>
        </p:nvSpPr>
        <p:spPr>
          <a:xfrm>
            <a:off x="218661" y="139148"/>
            <a:ext cx="114697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Мета: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усвідомлювати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себе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частиною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спостережливість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довкіллю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виховувати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школярів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дбайливе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гуманне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solidFill>
                <a:srgbClr val="7030A0"/>
              </a:solidFill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solidFill>
                <a:srgbClr val="7030A0"/>
              </a:solidFill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err="1">
                <a:solidFill>
                  <a:srgbClr val="7030A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Усміхнімось</a:t>
            </a:r>
            <a:r>
              <a:rPr lang="ru-RU" sz="3200" dirty="0">
                <a:solidFill>
                  <a:srgbClr val="7030A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rgbClr val="7030A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друзі</a:t>
            </a:r>
            <a:r>
              <a:rPr lang="ru-RU" sz="3200" dirty="0">
                <a:solidFill>
                  <a:srgbClr val="7030A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rgbClr val="7030A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квітам</a:t>
            </a:r>
            <a:r>
              <a:rPr lang="ru-RU" sz="3200" dirty="0">
                <a:solidFill>
                  <a:srgbClr val="7030A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травам, деревам і людям. І нехай в </a:t>
            </a:r>
            <a:r>
              <a:rPr lang="ru-RU" sz="3200" dirty="0" err="1">
                <a:solidFill>
                  <a:srgbClr val="7030A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усьому</a:t>
            </a:r>
            <a:r>
              <a:rPr lang="ru-RU" sz="3200" dirty="0">
                <a:solidFill>
                  <a:srgbClr val="7030A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3200" dirty="0">
                <a:solidFill>
                  <a:srgbClr val="7030A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краси</a:t>
            </a:r>
            <a:r>
              <a:rPr lang="ru-RU" sz="3200" dirty="0">
                <a:solidFill>
                  <a:srgbClr val="7030A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й добра </a:t>
            </a:r>
            <a:r>
              <a:rPr lang="ru-RU" sz="3200" dirty="0" err="1">
                <a:solidFill>
                  <a:srgbClr val="7030A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прибуде</a:t>
            </a:r>
            <a:r>
              <a:rPr lang="ru-RU" sz="3200" dirty="0">
                <a:solidFill>
                  <a:srgbClr val="7030A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3200" dirty="0">
              <a:solidFill>
                <a:srgbClr val="7030A0"/>
              </a:solidFill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5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587121-B909-4229-A99B-BACAACB84FA1}"/>
              </a:ext>
            </a:extLst>
          </p:cNvPr>
          <p:cNvSpPr txBox="1"/>
          <p:nvPr/>
        </p:nvSpPr>
        <p:spPr>
          <a:xfrm>
            <a:off x="159026" y="139149"/>
            <a:ext cx="117082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самодостатня і цінна сама собою. І завдання людини — не зашкодити, оскільки вона є лише частинкою цієї природи. Ми живемо на прекрасній планеті Земля та всі відповідальні за неї. Але люди забруднюють довкілля, шкодячи цим і собі. Сьогодні ми хочемо привернути загальну увагу </a:t>
            </a:r>
            <a: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збереження природи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DE7814-400F-48F0-9D54-68F5DAF4A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19" y="2982351"/>
            <a:ext cx="5265955" cy="343006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F851389-08F5-484B-8256-DAA8E9D12A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935" y="2982351"/>
            <a:ext cx="5015845" cy="343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114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6DB2485-57FC-49FC-8ECC-FE43CD52D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61" y="318052"/>
            <a:ext cx="11754677" cy="622189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206B053-D00E-4822-8F98-A96D1E667F30}"/>
              </a:ext>
            </a:extLst>
          </p:cNvPr>
          <p:cNvSpPr/>
          <p:nvPr/>
        </p:nvSpPr>
        <p:spPr>
          <a:xfrm>
            <a:off x="1470991" y="1431235"/>
            <a:ext cx="1009815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природа?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весь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навколишній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тебе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оточує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ліси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моря, гори,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рівнини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можете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допомогти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зберегти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природу?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Насаджувати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ліси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парки, не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смітити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вулицях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економити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воду,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берегти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електроенергію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541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A2E458-74A3-4192-B588-A8359A1A7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8" y="298173"/>
            <a:ext cx="11396870" cy="626165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C0F6339-AB31-4658-AB44-BD4893B9029B}"/>
              </a:ext>
            </a:extLst>
          </p:cNvPr>
          <p:cNvSpPr/>
          <p:nvPr/>
        </p:nvSpPr>
        <p:spPr>
          <a:xfrm>
            <a:off x="715617" y="1490870"/>
            <a:ext cx="101776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люди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хворіють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Мікроби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нерви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погана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їжа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поганий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одяг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...)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впливають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рельєф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забрудненість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земної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Чим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відходів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мікробів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сміття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хвороб. 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-«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впливає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стан здоров ’я?»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спадковість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довкілля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режим дня,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спортом, дотримання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гігієни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раціонального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стан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звички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936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989595-35AC-49DC-A8A4-5EC9A09BFB46}"/>
              </a:ext>
            </a:extLst>
          </p:cNvPr>
          <p:cNvSpPr txBox="1"/>
          <p:nvPr/>
        </p:nvSpPr>
        <p:spPr>
          <a:xfrm>
            <a:off x="596348" y="298174"/>
            <a:ext cx="10933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НАХОДЯЧИСЬ НА ВІДПОЧИНКУ НЕ СЛІД ЗАБУВАТИ, ЩО І НА ПРИРОДІ ІСНУЮТЬ ПРАВИЛА ПОВЕДІНКИ, ЯКИХ ТРЕБА ДОТРИМУВАТИСЯ.</a:t>
            </a:r>
            <a:endParaRPr lang="ru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AB647A-3F94-43EB-B05B-F1CFDEDBEAA0}"/>
              </a:ext>
            </a:extLst>
          </p:cNvPr>
          <p:cNvSpPr txBox="1"/>
          <p:nvPr/>
        </p:nvSpPr>
        <p:spPr>
          <a:xfrm>
            <a:off x="834886" y="1292087"/>
            <a:ext cx="1069450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проблема -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сміття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залишайте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сміття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лісі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Пам'ятайте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будинок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ньому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повинно бути чисто.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Категорично заборонено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лісі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упаковки з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пластмаси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пластика 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жерсть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банки 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скляні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пляшки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вони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руйнівно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діють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фон. Знайте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папір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розкладається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1-2 роки, поліетилен-10 років,пластик-40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банка- 80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1000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626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BD186D3-BFD7-47E7-9690-F934AFA8EACB}"/>
              </a:ext>
            </a:extLst>
          </p:cNvPr>
          <p:cNvSpPr/>
          <p:nvPr/>
        </p:nvSpPr>
        <p:spPr>
          <a:xfrm>
            <a:off x="4731026" y="894521"/>
            <a:ext cx="709653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розпалюйте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лісі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багаття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Особливо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кронами дерев, 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сухій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хвойному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лісі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вітряну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погоду.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Пожежа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лічені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години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погубити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ліс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тому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ретельно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гасіть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вогонь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відходом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Відпочивайте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відведених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зонах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відпочинку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зривайте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толочіть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B60949-CB3E-4613-A090-A615C660E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61" y="657443"/>
            <a:ext cx="3774369" cy="511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681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798C3FA-7BE6-46DE-ABFF-E93A866AA1AA}"/>
              </a:ext>
            </a:extLst>
          </p:cNvPr>
          <p:cNvSpPr/>
          <p:nvPr/>
        </p:nvSpPr>
        <p:spPr>
          <a:xfrm>
            <a:off x="318052" y="258418"/>
            <a:ext cx="1158902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лісі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ходіть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стежинам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доріжкам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Пам'ятайте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лісовій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підстилці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мешкає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маленьких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ненавмисно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роздавити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шуміть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Крик 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гучна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музика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лякають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лісових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мешканців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вони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покинути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житла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ловіть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метеликів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прикрашають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природу 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опилюють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CA079D-574C-4CAC-AA6F-E834B3D81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071" y="3732554"/>
            <a:ext cx="5092504" cy="286702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332B174-D615-4CC8-B5C4-12900170EC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909" y="3585866"/>
            <a:ext cx="3748122" cy="286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026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A75D2DB-1376-49D2-A1D5-335370B02719}"/>
              </a:ext>
            </a:extLst>
          </p:cNvPr>
          <p:cNvSpPr/>
          <p:nvPr/>
        </p:nvSpPr>
        <p:spPr>
          <a:xfrm>
            <a:off x="4890052" y="457200"/>
            <a:ext cx="683812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Не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руйнуйте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мурашники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Мурашки -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санітари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лісу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вони не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дають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сильно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розмножуватися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комахам-шкідникам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Не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чіпайте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пташині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гнізда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побачили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гніздо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яйцями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пташенятами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постарайте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тихо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Пам'ятайте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потривожені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птахи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покинути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гніздо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5A9A6D-F425-44C8-84F8-FA41B4925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25" y="457200"/>
            <a:ext cx="4015409" cy="600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660129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1228</TotalTime>
  <Words>578</Words>
  <Application>Microsoft Office PowerPoint</Application>
  <PresentationFormat>Широкий екран</PresentationFormat>
  <Paragraphs>48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5" baseType="lpstr">
      <vt:lpstr>Corbel</vt:lpstr>
      <vt:lpstr>Times New Roman</vt:lpstr>
      <vt:lpstr>Базис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Санджана Санджана</dc:creator>
  <cp:lastModifiedBy>user</cp:lastModifiedBy>
  <cp:revision>17</cp:revision>
  <dcterms:created xsi:type="dcterms:W3CDTF">2021-11-16T10:32:37Z</dcterms:created>
  <dcterms:modified xsi:type="dcterms:W3CDTF">2022-10-07T09:10:23Z</dcterms:modified>
</cp:coreProperties>
</file>