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7" r:id="rId10"/>
    <p:sldId id="264" r:id="rId11"/>
    <p:sldId id="265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6EBA0-B78E-2048-8EB8-301F41A7B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2ED08-588D-CB45-AACD-E2C0381E0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C373D-8C2F-9249-B167-C24DBD19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DD36E-E7F3-CF46-9E36-15C1BC0B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2D7AA-8254-6148-B9A7-038A327F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410A-D107-2445-A86D-DFD6A846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F480A9-364E-7342-8875-7C8FA5095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952E0-2498-F14C-BC02-634669C3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DF476-C399-F946-99B8-5CBC5AEF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32DA6-D55F-5C41-89CD-2EE73C5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B7FA77-1AC2-DA46-94C9-CDB9AB65C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64B312-AAE5-BC49-BDE7-0E1CA7056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75284F-1016-4C4B-9CFD-F59DC52B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5F60C-6EDF-AF4B-B3AA-065D0EB9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477CD8-AC05-D14F-8407-CAEF86B5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B95D-8D6E-DD43-8529-709E436A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03C18-EF9F-5945-A878-5E326A8A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C48F4-8B67-5341-B599-2E4473B5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4A742-E8BB-7B45-8DC2-0F5FBAFF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C6A08-4B0A-F744-9792-A8E39D2A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1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62CF8-3EE6-B349-A2D1-CD59FC90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8A45B-9990-BF4B-BC75-48E1445BD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21529-B728-6D4C-8C23-B2402F9D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A0DC6-1C11-AF4A-9B0F-EE3C7B34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CA0D8-C100-B44A-B107-8789A422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CF802-471A-D444-A17F-2C18C9BE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693B7-6F32-8641-8BA9-C5FC3E590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43C9EE-F8D2-B44F-914C-E0C473613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FFC993-9E30-5944-8AF4-764F012B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CA658E-67EE-674E-BE3C-3D587331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DE210F-7436-5140-AADE-20F32F07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1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A1019-2AD4-F948-95DA-ADB25BE7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A4316-9DDA-8C4D-BB37-AE212156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7867B-873C-6244-A272-6FF9E309C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93957-E9FD-B542-8571-4D8302FBD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0AFFF5-33C3-774C-9871-2B5A2AE05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AFE94E-D5E6-9147-81AA-3165B573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54FEED-9FD5-CE45-A1F7-885A1B3D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0E7107-7DF0-394A-B760-042F833F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5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A58A0-E4C4-3144-8DBB-85D2742C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76D1D-7DB9-BB4A-9B7C-FCA13536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25542C-C3C8-9246-9499-D57A30E1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0D8209-CC5F-2B49-BC0B-AA0F5D52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1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CF16EB-9A4F-5349-A7AB-2411BEE1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C22149-4F05-EC48-85C4-6CB80D30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927E7E-6763-B448-8E09-A03B28E0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4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F4A40-BE3F-6F4F-8D62-53231105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C9EFD-A94B-924F-BA55-DFC6463D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C449B-53F4-A049-8A7C-201CED20B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ADAB2-27EE-204A-A339-014649EF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D20B0-4689-7146-9DD4-6B8C403B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C80F1E-9B7E-8D42-8913-FA6EA38A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2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7F449-1B9D-954D-B802-7D1329C5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9A03E7-8D70-1341-A3CC-2358219DD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3ED924-EBA4-8347-A9DF-426943F2E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6E3F5B-6984-5D42-BEDF-8B3D3198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D89CD-7663-BF4A-BABD-A529A95C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05846D-31AE-5146-A455-4F9885B8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3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79B71-DAAC-F946-88C5-E19F334C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C2981C-6C90-BD48-923A-C60A31832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5CE3E-93E3-964C-AB3C-FDC35D1BC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7DAB-2E0A-E449-99E0-998C7B8FD944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FCAB6-8890-C744-B3F8-B96A8D09E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40D99-2A49-BD45-A4EA-FF863893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E2A5-C163-7043-9E45-7A70081B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55C6F8-4EA4-E043-8F67-1DB6F3F1D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B9C07D8-6E79-784C-BD32-30B97ED7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80E9DA2-7BD5-0B46-9E20-8F7211E4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9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C6C71B5-D4B6-3048-9A1E-BED867DA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AC7746F-F5EA-D24C-B756-820305909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55DBBD3-9AC6-FD44-A0C2-9B80A3B5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8736D90-0FBF-3841-9870-E3EABBDB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6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E36C2D96-DFAE-844D-B68A-A126DC7C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09975"/>
          </a:xfrm>
          <a:prstGeom prst="rect">
            <a:avLst/>
          </a:prstGeom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5546835E-B69E-2045-A354-B937D76FC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6562"/>
            <a:ext cx="12192000" cy="2561438"/>
          </a:xfrm>
          <a:prstGeom prst="rect">
            <a:avLst/>
          </a:prstGeom>
        </p:spPr>
      </p:pic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2C04D276-E4CF-F645-9A36-EE2FC714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741" y="1590275"/>
            <a:ext cx="10515600" cy="2852737"/>
          </a:xfrm>
        </p:spPr>
        <p:txBody>
          <a:bodyPr/>
          <a:lstStyle/>
          <a:p>
            <a:r>
              <a:rPr lang="ru-RU"/>
              <a:t>«Угадай назву»</a:t>
            </a:r>
          </a:p>
        </p:txBody>
      </p:sp>
    </p:spTree>
    <p:extLst>
      <p:ext uri="{BB962C8B-B14F-4D97-AF65-F5344CB8AC3E}">
        <p14:creationId xmlns:p14="http://schemas.microsoft.com/office/powerpoint/2010/main" val="184757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D8FC51A-06A8-7549-B467-B0645581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9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46A64FD-CB23-DC42-BC03-2D34FB1E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997A625-8054-DF4F-ADF7-E6A49FC7B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3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«Угадай назву»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2</cp:revision>
  <dcterms:modified xsi:type="dcterms:W3CDTF">2022-09-30T12:07:53Z</dcterms:modified>
</cp:coreProperties>
</file>