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95CF1-0909-294D-8C9E-CC7F3E761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B7A4C0-8CEC-DD43-940E-6DEEBC4B2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B57306-9042-044A-9B81-F79E7829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FFC04-A7EA-3B4E-BD35-BC527A5D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C07A1-1D75-2F40-AE42-69309359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214CF-5E84-4141-A91D-A6118E07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547E03-A3FB-9049-A9CC-97567A597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8E152-6112-FF4B-82D6-DF74418A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F38BC-5287-E641-A502-D4156FC5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26FD3-D547-9449-85D8-4059ECDC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1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A3B085-9607-F44D-B494-43D16F575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FE2DE4-9EE9-FE42-868B-9420F911D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98DEA-AF26-6444-9077-47AE5169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56FA6-EABC-BC46-9C00-285885EC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AFE97-9D20-3345-A7BA-EBFAD4C3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0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FFACF-5523-0D48-9AD1-090D5756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6C3A0E-7A81-6948-BF34-1D349516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C4AC5-4976-B74B-A577-AF8073E9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F8354-4402-AA4B-B47D-013B788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541A0-9A0F-4E4E-B1D5-E29E8CFB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5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BFDF5-15F7-5B48-B6DE-A56544C3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2BD87C-F9BD-2A44-94B9-15AF046A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02343-D0C0-534E-AFA5-993642CF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CD8C95-93E4-1948-8192-6EC65D78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0BA13-98C2-A84E-A45F-8E97F9A5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4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F83C8-7812-254A-A008-6F8C29BF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FBEC6-2F26-834F-AC55-70F97A0FD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677275-61E9-644A-ABC3-EF429B5E9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8C8883-14F0-2C45-AB1F-E44D720D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C19BA0-D51F-B748-B379-CE18E055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DB3704-18C3-2947-ACAB-1248207C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3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D2CF3-CB8D-6E40-94A9-9930DE5A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035A7-9CF7-DB4E-9935-E039294D1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B3DC1C-5F2C-804F-9E39-113DB7AF8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AC7782-C7D2-1B46-B9E2-DE0B0A82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F29A5E-C45B-F147-BEB9-1D0CD1B07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513085-3CB9-854B-9C9F-C311CBAA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88712-1F4B-884E-A56D-4910595A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E4BB7-7229-184A-A69E-FA7C4F92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911DC-2DAC-0F45-90EA-CC363674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447A5D-C79D-9948-B15E-96CBF37D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ACA6D7-240C-D249-827F-4E695A4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C56AA8-EEFB-2F45-B79C-CB16432E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0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29ABC0-1DFC-8440-B17F-775BC55D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7E50C3-7C79-874B-83D7-3CB9120B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6E727C-6C70-0245-BE6B-FD3DEEC2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9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D4A28-E894-A644-BF75-6F0203CD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4A152-7E5A-1043-A1D5-5760E8CB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B73B3-5034-9C4D-87EF-30FAE9A36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C248F7-334B-C74D-991B-5EFC6AD1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664B8D-0F09-B143-B7E9-41A04A41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16695A-1A7A-3440-8934-7EE84421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3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27636-6CF5-C544-8366-3181DF34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A45EDE-AA88-1E4E-8332-8F9F30C4E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5F62E-9562-3047-847E-DAA41673E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EB0EE6-893B-5D45-8026-C078D107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50DA6C-627D-7045-9CA5-136A2B7F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13029B-4C0B-A445-A573-51D44229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7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7E360-F3ED-B04D-95C3-E1BC5EC9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4532AE-D4CD-E742-A57C-E9DAE90E1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97405-0A55-3944-8595-B04E154BE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622E-4B09-1D45-9531-AB5275C930B5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422DD-797D-494C-B4EB-A34D071A2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4354EA-14AB-504C-A3F5-9955DC874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4F25-C75B-3F49-9266-705DFC2D8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B8E1B14-D8E2-764E-9EEF-4891AE23B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697322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B1734A8-A018-804B-978B-1D1A41D636D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09118"/>
            <a:ext cx="10515600" cy="1712395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                          </a:t>
            </a:r>
            <a:r>
              <a:rPr lang="ru-RU" sz="4000" dirty="0" err="1"/>
              <a:t>Творча</a:t>
            </a:r>
            <a:r>
              <a:rPr lang="ru-RU" sz="4000" dirty="0"/>
              <a:t> робота «</a:t>
            </a:r>
            <a:r>
              <a:rPr lang="ru-RU" sz="4000" dirty="0" err="1"/>
              <a:t>Осінь</a:t>
            </a:r>
            <a:r>
              <a:rPr lang="ru-RU" sz="4000" dirty="0"/>
              <a:t> за </a:t>
            </a:r>
            <a:r>
              <a:rPr lang="ru-RU" sz="4000" dirty="0" err="1"/>
              <a:t>віконцем</a:t>
            </a:r>
            <a:r>
              <a:rPr lang="ru-RU" sz="4000" dirty="0"/>
              <a:t>»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73408-647D-428B-8302-9DF76E894765}"/>
              </a:ext>
            </a:extLst>
          </p:cNvPr>
          <p:cNvSpPr txBox="1"/>
          <p:nvPr/>
        </p:nvSpPr>
        <p:spPr>
          <a:xfrm>
            <a:off x="7865706" y="6512767"/>
            <a:ext cx="28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Підготувала: Світлана </a:t>
            </a:r>
            <a:r>
              <a:rPr lang="uk-UA" dirty="0" err="1"/>
              <a:t>Гаєва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9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524B06F-361F-8945-9D02-8EDB3C48D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9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E190CB9-BC5B-F444-9926-2DDAFF91C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7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053C908-FD47-8646-8544-004A79B7F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BFC7B29-5D32-DA46-B394-1ED6AF8BE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D2B78B8-BF20-E34F-928E-E56686D92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BD132EE-ED40-2544-BD1E-A0C89460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4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E923625-15F9-EE47-821A-4C2D0DC71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0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DE5ECD6-76C9-0D4E-8993-6CA92EEC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8109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A89BBB1-ED71-874A-B534-D836FF89A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28" y="0"/>
            <a:ext cx="6182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551B737-6221-414F-AEEB-1BA0CD36D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856AD5A-2C12-F044-8004-6503EABC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7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F7BFE04-EFA5-824B-9997-564202238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4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1568CBE-5EB8-8F46-A3B2-DDF4F8085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64F3E3A-937F-384A-89DD-81C66BD4F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5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505FA22-BB3B-5B4A-B013-7BC0E874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9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Широкий екран</PresentationFormat>
  <Paragraphs>3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modified xsi:type="dcterms:W3CDTF">2022-10-03T08:52:41Z</dcterms:modified>
</cp:coreProperties>
</file>