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618D7"/>
    <a:srgbClr val="FFCC00"/>
    <a:srgbClr val="9900CC"/>
    <a:srgbClr val="FF3300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12F1-5E7B-4946-9FCF-E9B66CFCA00E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FC053-40B0-4F9A-8E63-11B129B04D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4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FC053-40B0-4F9A-8E63-11B129B04DC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ÑÐ¾Ð½ ÑÐ°Ð±Ð»Ð¾Ð½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15732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59" y="738570"/>
            <a:ext cx="78488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E618D7"/>
                </a:solidFill>
                <a:effectLst/>
                <a:latin typeface="Monotype Corsiva" pitchFamily="66" charset="0"/>
              </a:rPr>
              <a:t>Смішарики</a:t>
            </a:r>
            <a:r>
              <a:rPr lang="uk-UA" sz="5400" b="1" cap="none" spc="0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E618D7"/>
                </a:solidFill>
                <a:effectLst/>
                <a:latin typeface="Monotype Corsiva" pitchFamily="66" charset="0"/>
              </a:rPr>
              <a:t> про правила дорожнього руху</a:t>
            </a:r>
            <a:endParaRPr lang="ru-RU" sz="5400" b="1" cap="none" spc="0" dirty="0">
              <a:ln w="10541" cmpd="sng">
                <a:solidFill>
                  <a:srgbClr val="E618D7"/>
                </a:solidFill>
                <a:prstDash val="solid"/>
              </a:ln>
              <a:solidFill>
                <a:srgbClr val="E618D7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60AA4-9A71-4DA0-916B-A95B3EBD0B1A}"/>
              </a:ext>
            </a:extLst>
          </p:cNvPr>
          <p:cNvSpPr txBox="1"/>
          <p:nvPr/>
        </p:nvSpPr>
        <p:spPr>
          <a:xfrm>
            <a:off x="4283968" y="630932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Підготувала: Мирослава </a:t>
            </a:r>
            <a:r>
              <a:rPr lang="uk-UA" sz="2000" b="1" dirty="0" err="1"/>
              <a:t>Радківська</a:t>
            </a:r>
            <a:r>
              <a:rPr lang="uk-UA" sz="2000" b="1" dirty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622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/>
          <a:stretch/>
        </p:blipFill>
        <p:spPr>
          <a:xfrm>
            <a:off x="1475656" y="2492896"/>
            <a:ext cx="651243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19672" y="764704"/>
            <a:ext cx="61206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Знак, на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синьому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фоні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намальований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автобус, трамвай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тролейбус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можеш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сісти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у транспорт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зійти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4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 t="20568" r="8579" b="18523"/>
          <a:stretch/>
        </p:blipFill>
        <p:spPr>
          <a:xfrm>
            <a:off x="3181816" y="692697"/>
            <a:ext cx="549464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1052736"/>
            <a:ext cx="442730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ПІДЗЕМНИЙ ПЕРЕХІД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проспект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перетинаю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 не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поспішаю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Абсолютно не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страшні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Переходом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довгим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йду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я,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поважно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крокую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сміливо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тут — </a:t>
            </a:r>
          </a:p>
          <a:p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шлях,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безпечна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путь.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турбуйтеся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даремно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—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зразковий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пішохід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Знаю я,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найкращий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певно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- </a:t>
            </a:r>
          </a:p>
          <a:p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підземний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03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21061" r="9318" b="19242"/>
          <a:stretch/>
        </p:blipFill>
        <p:spPr bwMode="auto">
          <a:xfrm>
            <a:off x="3599002" y="648559"/>
            <a:ext cx="4971489" cy="327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ÐÐ°ÑÑÐ¸Ð½ÐºÐ¸ Ð¿Ð¾ Ð·Ð°Ð¿ÑÐ¾ÑÑ Ð½Ð°Ð´Ð·ÐµÐ¼Ð½Ð¸Ð¹ Ð¿ÑÑÐ¾ÑÑÐ´Ð½Ð¸Ð¹ Ð¿ÐµÑÐµÑÑÐ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401757"/>
            <a:ext cx="2736305" cy="2727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6987" y="3579981"/>
            <a:ext cx="37773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Надземний</a:t>
            </a:r>
          </a:p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ішохідний</a:t>
            </a:r>
          </a:p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перехід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4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arhivurokov.ru/multiurok/c/9/7/c97d2846c0600d4778b777171a61d0a9c39a7a2e/img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38334" r="6931" b="11363"/>
          <a:stretch/>
        </p:blipFill>
        <p:spPr bwMode="auto">
          <a:xfrm>
            <a:off x="499644" y="2060848"/>
            <a:ext cx="8133433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872" y="1052736"/>
            <a:ext cx="8242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effectLst/>
                <a:latin typeface="Times New Roman" pitchFamily="18" charset="0"/>
                <a:cs typeface="Times New Roman" pitchFamily="18" charset="0"/>
              </a:rPr>
              <a:t> Надземний     Підземний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8581" y="5169966"/>
            <a:ext cx="2506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перехід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94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72816"/>
            <a:ext cx="4314825" cy="3238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66657" y="692696"/>
            <a:ext cx="4983928" cy="56015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Дружно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скажіть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endParaRPr lang="ru-RU" sz="2000" b="1" dirty="0">
              <a:ln w="10541" cmpd="sng">
                <a:solidFill>
                  <a:srgbClr val="E618D7"/>
                </a:solidFill>
                <a:prstDash val="solid"/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гратись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Лине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endParaRPr lang="ru-RU" sz="2000" b="1" dirty="0">
              <a:ln w="10541" cmpd="sng">
                <a:solidFill>
                  <a:srgbClr val="E618D7"/>
                </a:solidFill>
                <a:prstDash val="solid"/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гратись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Б’є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в ворота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м’яч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хлопчак</a:t>
            </a:r>
            <a:endParaRPr lang="ru-RU" sz="2000" b="1" dirty="0">
              <a:ln w="10541" cmpd="sng">
                <a:solidFill>
                  <a:srgbClr val="E618D7"/>
                </a:solidFill>
                <a:prstDash val="solid"/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подвір’ї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гратись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Так!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скажіть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Мчати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велосипеді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Як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чотирнадцять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мастак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їхати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Так!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А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сумні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порушувати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cap="none" spc="0" dirty="0">
              <a:ln w="10541" cmpd="sng">
                <a:solidFill>
                  <a:srgbClr val="E618D7"/>
                </a:solidFill>
                <a:prstDash val="solid"/>
              </a:ln>
              <a:solidFill>
                <a:srgbClr val="FFCC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6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44" y="908720"/>
            <a:ext cx="563891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3723997"/>
            <a:ext cx="56886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Дотримуйтесь</a:t>
            </a:r>
          </a:p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правил</a:t>
            </a:r>
          </a:p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д</a:t>
            </a:r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орожнього руху!!!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052735"/>
            <a:ext cx="3816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СВІ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ТЛО</a:t>
            </a:r>
            <a:r>
              <a:rPr lang="ru-RU"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ФОР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переходиш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вулицю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розі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зупинись</a:t>
            </a:r>
            <a:b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перш за все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уважно</a:t>
            </a:r>
            <a:b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мене подивись.</a:t>
            </a:r>
          </a:p>
        </p:txBody>
      </p:sp>
      <p:sp>
        <p:nvSpPr>
          <p:cNvPr id="5" name="AutoShape 5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46555"/>
            <a:ext cx="2808312" cy="54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7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48680"/>
            <a:ext cx="4980445" cy="342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1991" y="3856980"/>
            <a:ext cx="76400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зупинись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подивись:</a:t>
            </a:r>
          </a:p>
          <a:p>
            <a:pPr algn="ctr"/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попереджає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машина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під’їжджає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0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6374" y="1124744"/>
            <a:ext cx="438004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Жовте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«око»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кліпне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будь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уважним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оглянись,</a:t>
            </a:r>
          </a:p>
          <a:p>
            <a:pPr algn="ctr"/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приготуйся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чітко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перейти дорогу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48847"/>
            <a:ext cx="3528392" cy="47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9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32448" y="32623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горить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переходь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 «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зебрі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вмить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але й тут не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забувати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навкруг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500417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93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1954575"/>
            <a:ext cx="41764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618D7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618D7"/>
                </a:solidFill>
                <a:effectLst/>
                <a:latin typeface="Times New Roman" pitchFamily="18" charset="0"/>
                <a:cs typeface="Times New Roman" pitchFamily="18" charset="0"/>
              </a:rPr>
              <a:t>яке світло можна переходити дорогу?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E618D7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843" r="13775" b="18151"/>
          <a:stretch/>
        </p:blipFill>
        <p:spPr>
          <a:xfrm>
            <a:off x="539552" y="1076050"/>
            <a:ext cx="3312368" cy="461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23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3446"/>
            <a:ext cx="3960440" cy="220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79979" y="3140968"/>
            <a:ext cx="3984039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Зебра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я зебра не проста: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копит і без хвоста,</a:t>
            </a:r>
          </a:p>
          <a:p>
            <a:pPr algn="ctr"/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біленькі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смужки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маю.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лежу, а не гуляю.</a:t>
            </a:r>
          </a:p>
          <a:p>
            <a:pPr algn="ctr"/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Хочеш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перейти дорогу? –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прийду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78" y="692696"/>
            <a:ext cx="3947970" cy="220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590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5114" r="7669" b="17386"/>
          <a:stretch/>
        </p:blipFill>
        <p:spPr>
          <a:xfrm>
            <a:off x="1122218" y="2636912"/>
            <a:ext cx="6890328" cy="350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04375" y="1052736"/>
            <a:ext cx="77352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Пішохідний перехід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7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66" y="692696"/>
            <a:ext cx="601666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3989382"/>
            <a:ext cx="66247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знак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можеш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садочка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майданчика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перебігати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дорогу.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можеш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перейти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вулицю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відведеному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по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зебрі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2141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345</Words>
  <Application>Microsoft Office PowerPoint</Application>
  <PresentationFormat>Екран (4:3)</PresentationFormat>
  <Paragraphs>67</Paragraphs>
  <Slides>15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14</cp:revision>
  <dcterms:created xsi:type="dcterms:W3CDTF">2019-05-12T13:53:18Z</dcterms:created>
  <dcterms:modified xsi:type="dcterms:W3CDTF">2022-10-03T07:04:56Z</dcterms:modified>
</cp:coreProperties>
</file>