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AA048-198E-B745-9146-317D90DD8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DE92B8-5846-8841-AAD3-39CCB65FC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E8672-EF10-A84C-AC05-C6741374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93A3-1713-1B4B-A92F-DD7565FAB66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8019F-4AC0-574D-8262-42EA1634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A2B1E3-2941-8048-803A-56D091ED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C2A4-D6D5-C748-A478-22C0731A1D7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6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8D596-41A2-F142-B980-587D7D7C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3D83E8-C70B-F243-9DE3-8B661A0EE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00AD4A-61BD-574C-8349-70764BB2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93A3-1713-1B4B-A92F-DD7565FAB66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5610EA-9B91-5B40-93F9-4E7E2F89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6B723F-E310-CD40-ADFE-D5A82E16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C2A4-D6D5-C748-A478-22C0731A1D7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46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761F05-7A96-E349-947B-92D1C0E41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00AD64-BB8D-F24E-99A7-B390E38F8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0764C4-DEB7-3843-9559-E04D52AD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93A3-1713-1B4B-A92F-DD7565FAB66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5527EE-31E8-3D41-86C1-7C672C6F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E2BB7-EFA9-9A45-8DA3-5E473E32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C2A4-D6D5-C748-A478-22C0731A1D7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3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6F691-0C60-504D-B8A8-F191CCAB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12B10-BC78-8442-A6D2-712990B91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F78BB5-FD5F-8C4B-AFC7-4AC1D4CF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93A3-1713-1B4B-A92F-DD7565FAB66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635F3-BBF3-A046-A0E4-B02762FC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1516FA-BF59-9746-A9B9-BDDB82C2D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C2A4-D6D5-C748-A478-22C0731A1D7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ACB59-2526-4F4B-B8FF-C26A0763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A5DCF9-7E8E-6A41-958D-9159A8A10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46C563-327A-0446-9A94-73B3A3C3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93A3-1713-1B4B-A92F-DD7565FAB66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5B607-E6E0-254F-A30D-97F48092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4F441C-142F-7340-9A18-44ECCEF0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C2A4-D6D5-C748-A478-22C0731A1D7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4DF01-F09F-744C-80BA-5BAECA69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6C1C30-9E91-2B48-8F7D-DBEA83835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8ADB31-D0BC-894C-B6F4-DBF9B62DB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95DE85-0F4E-E64F-AAEF-0CCCA27B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93A3-1713-1B4B-A92F-DD7565FAB66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69E892-4B47-CC42-BCC0-103FA572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C19705-14CD-784B-95C3-2A6A87AD1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C2A4-D6D5-C748-A478-22C0731A1D7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7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21997-C3D1-5147-9E7A-F0921ACEA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108022-DE05-6C46-81E4-1BB773B58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01BDC3-B5FA-B547-8B93-35BAA8E5A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3BDF25-AA68-D241-AC46-EC141F4F3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7930F5-39F8-BE45-9FBF-FAD878AF2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6FFA7-9A9D-FB45-A758-BA413EE8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93A3-1713-1B4B-A92F-DD7565FAB66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F45906-4054-D54B-9FC3-C8A59299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4CC2DD-653A-B549-9733-FA5BEB73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C2A4-D6D5-C748-A478-22C0731A1D7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9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05711-4D7C-CB41-AE4B-048006CC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0FA044-509C-864C-A0B1-1930FF38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93A3-1713-1B4B-A92F-DD7565FAB66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AE029D-2B72-B146-88DA-EAA6F474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83F1D3-60A4-B04F-84BB-1A52ED83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C2A4-D6D5-C748-A478-22C0731A1D7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1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9D6C77-68E3-A34B-92E9-1FF8CA927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93A3-1713-1B4B-A92F-DD7565FAB66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69764-0CBC-C248-92A9-0D478905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D9CE0F-8B01-FD43-8DEA-7E660A75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C2A4-D6D5-C748-A478-22C0731A1D7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0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7C1F5-B5D9-8340-8357-03C92C4C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B9A1DF-09A9-FA43-9562-12E302004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840798-33B6-E440-8C71-1287B3913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3E46F7-514A-CF48-BA77-DD003903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93A3-1713-1B4B-A92F-DD7565FAB66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8390E5-32A7-B540-950B-BA1F82214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E9D91B-FA9C-6849-9C92-4AC208C8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C2A4-D6D5-C748-A478-22C0731A1D7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3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5D03D-B574-C246-8A24-49A02491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E8DBE9-76EC-C842-AA41-8DB83ADA49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B935AA-2A57-4641-AE16-86954C369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371EA4-E798-1147-9014-944609684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93A3-1713-1B4B-A92F-DD7565FAB66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FD755A-3447-E04C-BCFA-D9CAE6C0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6AB18-01DC-ED47-8D2C-D5634005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2C2A4-D6D5-C748-A478-22C0731A1D7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3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77F4-2203-FB4F-9ECC-9F791A39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C12949-BCA4-4C42-96E2-121331AC3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DDBB-D3BE-EE42-B3FC-40A668997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93A3-1713-1B4B-A92F-DD7565FAB66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B54DB-BC89-CC4E-B127-66E08CA36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B9B40-00B8-2949-856E-A950AB4E0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2C2A4-D6D5-C748-A478-22C0731A1D7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3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7CA2850-0005-C04B-8684-5036EFBEF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82" y="0"/>
            <a:ext cx="12286282" cy="6792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2A9857-DC8E-4B64-A451-3AE56C028308}"/>
              </a:ext>
            </a:extLst>
          </p:cNvPr>
          <p:cNvSpPr txBox="1"/>
          <p:nvPr/>
        </p:nvSpPr>
        <p:spPr>
          <a:xfrm>
            <a:off x="10021078" y="6027576"/>
            <a:ext cx="195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Підготувала: Світлана </a:t>
            </a:r>
            <a:r>
              <a:rPr lang="uk-UA" dirty="0" err="1">
                <a:solidFill>
                  <a:srgbClr val="0070C0"/>
                </a:solidFill>
              </a:rPr>
              <a:t>Гаєва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3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A4627AE-A112-594F-8098-146692DC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0DA57B7-4B79-F64C-B87C-EE652FBA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8"/>
            <a:ext cx="12192000" cy="691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6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61B4E3E-0414-8F48-98A3-750A5EF06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53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E05B824-DB02-A74C-91E2-08DEDAC4E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09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7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0532CE6-D888-FE44-81F9-0681556DE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5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2384C44-FD37-4840-9343-F95F599B1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6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443C877-C24B-EF4B-8726-1FDC44FCF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1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858E9EA-AD8D-AD47-AEE6-105DC8C1E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61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E4F4EA7-50CA-6F43-A11A-303478333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47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619AD06-1CE3-3F45-971D-3C9C229BF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34199B0-F2BA-7C40-8FBF-AB01B742A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4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19F101F-66E0-474D-8C52-E008AAE15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6A3E7A3-BEF1-2D48-9DD9-0146A8D0B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7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158C998-598D-D34B-BE2C-081B180F4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9158B8A2-F3C7-E047-B363-9E374D238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3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337FBE8-3B87-0144-8F94-C6EDB8750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4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8C0221A-ABF7-0347-BCE2-A24E15751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1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150CC55D-EF17-1D40-98C0-83FCFDD29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99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Широкий екран</PresentationFormat>
  <Paragraphs>1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</cp:revision>
  <dcterms:modified xsi:type="dcterms:W3CDTF">2022-10-05T10:45:09Z</dcterms:modified>
</cp:coreProperties>
</file>