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2aabc4013bf339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2aabc4013bf339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2aabc4013bf33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2aabc4013bf33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b="0" l="4333" r="0" t="0"/>
          <a:stretch/>
        </p:blipFill>
        <p:spPr>
          <a:xfrm>
            <a:off x="2794825" y="180025"/>
            <a:ext cx="3389675" cy="25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125" y="263000"/>
            <a:ext cx="2534874" cy="1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025" y="2492475"/>
            <a:ext cx="2572976" cy="20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4325" y="263000"/>
            <a:ext cx="2651324" cy="1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4650" y="2847675"/>
            <a:ext cx="3207775" cy="2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2075" y="2492475"/>
            <a:ext cx="2572976" cy="20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b="0" l="11348" r="9349" t="0"/>
          <a:stretch/>
        </p:blipFill>
        <p:spPr>
          <a:xfrm>
            <a:off x="8371550" y="2625225"/>
            <a:ext cx="654474" cy="5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425" y="529100"/>
            <a:ext cx="3235125" cy="42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11253" l="0" r="0" t="18933"/>
          <a:stretch/>
        </p:blipFill>
        <p:spPr>
          <a:xfrm>
            <a:off x="184475" y="289425"/>
            <a:ext cx="2649651" cy="24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850" y="289425"/>
            <a:ext cx="2649649" cy="239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1950" y="2838449"/>
            <a:ext cx="2649648" cy="198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2884525"/>
            <a:ext cx="2649626" cy="198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23062" l="14951" r="0" t="18832"/>
          <a:stretch/>
        </p:blipFill>
        <p:spPr>
          <a:xfrm>
            <a:off x="2988350" y="400050"/>
            <a:ext cx="3076901" cy="209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0" l="0" r="0" t="7028"/>
          <a:stretch/>
        </p:blipFill>
        <p:spPr>
          <a:xfrm>
            <a:off x="149325" y="630500"/>
            <a:ext cx="2686624" cy="17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6">
            <a:alphaModFix/>
          </a:blip>
          <a:srcRect b="32952" l="0" r="0" t="23319"/>
          <a:stretch/>
        </p:blipFill>
        <p:spPr>
          <a:xfrm>
            <a:off x="6217650" y="630500"/>
            <a:ext cx="2773951" cy="17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8400" y="2704500"/>
            <a:ext cx="2617451" cy="2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25" y="2704500"/>
            <a:ext cx="2817574" cy="2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9">
            <a:alphaModFix/>
          </a:blip>
          <a:srcRect b="0" l="0" r="0" t="12967"/>
          <a:stretch/>
        </p:blipFill>
        <p:spPr>
          <a:xfrm>
            <a:off x="6065250" y="2704500"/>
            <a:ext cx="2926349" cy="195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