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2c6fd7090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2c6fd7090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7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jpg"/><Relationship Id="rId4" Type="http://schemas.openxmlformats.org/officeDocument/2006/relationships/image" Target="../media/image6.jpg"/><Relationship Id="rId5" Type="http://schemas.openxmlformats.org/officeDocument/2006/relationships/image" Target="../media/image3.jpg"/><Relationship Id="rId6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jp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6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02725" y="2571750"/>
            <a:ext cx="5212550" cy="2409250"/>
          </a:xfrm>
          <a:prstGeom prst="rect">
            <a:avLst/>
          </a:prstGeom>
          <a:noFill/>
          <a:ln cap="flat" cmpd="sng" w="28575">
            <a:solidFill>
              <a:srgbClr val="76A5A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63275" y="314438"/>
            <a:ext cx="3808725" cy="2019300"/>
          </a:xfrm>
          <a:prstGeom prst="rect">
            <a:avLst/>
          </a:prstGeom>
          <a:noFill/>
          <a:ln cap="flat" cmpd="sng" w="28575">
            <a:solidFill>
              <a:srgbClr val="45818E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006300" y="349375"/>
            <a:ext cx="3637576" cy="2019275"/>
          </a:xfrm>
          <a:prstGeom prst="rect">
            <a:avLst/>
          </a:prstGeom>
          <a:noFill/>
          <a:ln cap="flat" cmpd="sng" w="28575">
            <a:solidFill>
              <a:srgbClr val="76A5AF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82025" y="376450"/>
            <a:ext cx="3719975" cy="2143350"/>
          </a:xfrm>
          <a:prstGeom prst="rect">
            <a:avLst/>
          </a:prstGeom>
          <a:noFill/>
          <a:ln cap="flat" cmpd="sng" w="28575">
            <a:solidFill>
              <a:srgbClr val="76A5A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2" name="Google Shape;62;p14"/>
          <p:cNvPicPr preferRelativeResize="0"/>
          <p:nvPr/>
        </p:nvPicPr>
        <p:blipFill rotWithShape="1">
          <a:blip r:embed="rId5">
            <a:alphaModFix/>
          </a:blip>
          <a:srcRect b="22424" l="0" r="0" t="27876"/>
          <a:stretch/>
        </p:blipFill>
        <p:spPr>
          <a:xfrm>
            <a:off x="641125" y="800800"/>
            <a:ext cx="2806925" cy="3850000"/>
          </a:xfrm>
          <a:prstGeom prst="rect">
            <a:avLst/>
          </a:prstGeom>
          <a:noFill/>
          <a:ln cap="flat" cmpd="sng" w="28575">
            <a:solidFill>
              <a:srgbClr val="76A5A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09775" y="2778300"/>
            <a:ext cx="4208900" cy="2247050"/>
          </a:xfrm>
          <a:prstGeom prst="rect">
            <a:avLst/>
          </a:prstGeom>
          <a:noFill/>
          <a:ln cap="flat" cmpd="sng" w="28575">
            <a:solidFill>
              <a:srgbClr val="76A5AF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