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274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386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40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42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3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826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924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938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354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7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8719-B391-41EB-B17A-E48D68B67E1D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8588B-E0F9-4162-85A3-9463FF939DA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425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Медична сестра з дієтичного харчування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ХІРС</a:t>
            </a:r>
          </a:p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Євгенія Миколаївна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середня, спеціальна закінчила курси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підготовці медичних сестер при Київському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міськздраввідділі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44 роки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 категорії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21" y="1600200"/>
            <a:ext cx="303335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84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Медична сестра</a:t>
            </a:r>
            <a:endParaRPr lang="uk-UA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ЗАГЛАДА</a:t>
            </a:r>
          </a:p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Вікторівна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середня, спеціальна,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закінчила  Київське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республіканське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 училище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32 роки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 категорії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326773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37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Медична сестра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БОНДАРЕНКО</a:t>
            </a:r>
          </a:p>
          <a:p>
            <a:pPr marL="0" indent="0" algn="ctr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Ніна Олексіївна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Освіта: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середня, спеціальна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Закінчила  Київське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 училище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4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роботи 20 років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 І категорії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96" y="1633067"/>
            <a:ext cx="3359408" cy="446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76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77</Words>
  <Application>Microsoft Office PowerPoint</Application>
  <PresentationFormat>Екран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Тема Office</vt:lpstr>
      <vt:lpstr>Медична сестра з дієтичного харчування</vt:lpstr>
      <vt:lpstr>Медична сестра</vt:lpstr>
      <vt:lpstr>Медична сестра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Медична сестра з дієтичного харчування</dc:title>
  <dc:creator>222</dc:creator>
  <cp:lastModifiedBy>222</cp:lastModifiedBy>
  <cp:revision>5</cp:revision>
  <dcterms:created xsi:type="dcterms:W3CDTF">2023-11-15T06:08:03Z</dcterms:created>
  <dcterms:modified xsi:type="dcterms:W3CDTF">2023-11-16T06:29:51Z</dcterms:modified>
</cp:coreProperties>
</file>