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33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1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7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22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9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66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2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08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2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25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40CE3-F3E8-41F2-8B56-5CCF6FAAFAD5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6581-391F-490E-A263-707FBE6D6E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1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Директор школи</a:t>
            </a: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half" idx="1"/>
          </p:nvPr>
        </p:nvGraphicFramePr>
        <p:xfrm>
          <a:off x="457200" y="3649821"/>
          <a:ext cx="4038600" cy="42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“Грамота“  ГУНО 1990, 2000 , 2003 </a:t>
                      </a:r>
                      <a:endParaRPr lang="uk-UA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“Почесна Грамота” МОН України  2001 р.</a:t>
                      </a:r>
                      <a:endParaRPr lang="uk-UA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 «Подяка» ГУОН, КМДА 2007 р.</a:t>
                      </a:r>
                      <a:endParaRPr lang="uk-UA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Знак “Відмінник освіти України” 2007 рік, </a:t>
                      </a:r>
                      <a:endParaRPr lang="uk-UA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грамота ДОН </a:t>
                      </a:r>
                      <a:endParaRPr lang="uk-UA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 м. Києва, 2020р.</a:t>
                      </a:r>
                      <a:endParaRPr lang="uk-UA" sz="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 </a:t>
                      </a:r>
                      <a:endParaRPr lang="uk-UA" sz="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746" marR="2674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КОЛОМІЄЦЬ</a:t>
            </a:r>
          </a:p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</a:p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педагогічний інститут ім. Горького по спеціальності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Дефектологія; вчитель та логопед  допоміжної школи».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кваліфікаційної категорії, вчитель-методист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Нагороди: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“Відмінник освіти України” 2007 рік, «Почесна грамота» МОН України , Грамоти, Подяки ГУОН України, ДОН м. Києва, Оболонської РДА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222\Desktop\зображення_viber_2023-11-13_09-26-14-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76464" cy="41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/>
              <a:t>Педагоги 2-Б класу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388296" cy="55446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</a:p>
          <a:p>
            <a:pPr marL="0" indent="0" algn="ctr"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БАСИСТЮК </a:t>
            </a:r>
          </a:p>
          <a:p>
            <a:pPr marL="0" indent="0" algn="ctr"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Іванівна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Кам'янець-Подільський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ім. Івана Огієнка за спеціальністю « Початкова освіта, організатор початкової освіти, вчитель початкової школи, вчитель інформатики»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ІІ категорії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образотворчого мистецтва</a:t>
            </a:r>
          </a:p>
          <a:p>
            <a:pPr marL="0" indent="0" algn="ctr">
              <a:buNone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НЕВГАД Марія Петрівна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ДПІ ім. Горького за спеціальністю «Педагогіка і методика початкового навчання, вчитель початкових класів»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категорії, вчитель-методист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3156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222\Desktop\word-image-14-277x30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2592288" cy="2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7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Педагоги 3-А класу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092996" y="1268760"/>
            <a:ext cx="4943500" cy="509382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</a:t>
            </a:r>
          </a:p>
          <a:p>
            <a:pPr marL="0" indent="0" algn="ctr">
              <a:buNone/>
            </a:pP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Миколаївна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педагогічна,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 Херсонський державний інститут ім.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Крупської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«Викладач в початкових класах, вчитель мови та літератури»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категорії, вчитель-методист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</a:p>
          <a:p>
            <a:pPr marL="0" indent="0" algn="ctr">
              <a:buNone/>
            </a:pP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</a:t>
            </a:r>
          </a:p>
          <a:p>
            <a:pPr marL="0" indent="0" algn="ctr">
              <a:buNone/>
            </a:pP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Іванівна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Бельцький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ДПІ ім. Руссо за спеціальністю «Вчитель мови і літератури»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вихователь-методист</a:t>
            </a:r>
          </a:p>
        </p:txBody>
      </p:sp>
      <p:pic>
        <p:nvPicPr>
          <p:cNvPr id="13314" name="Picture 2" descr="C:\Users\222\Desktop\word-image-39-300x29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077072"/>
            <a:ext cx="2417481" cy="257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5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/>
              <a:t>Педагоги 3-Б класу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067944" y="908721"/>
            <a:ext cx="4824536" cy="5189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Вчитель, керівник гуртка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МАТІКО  Людмила Іванівна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 закінчила Переяслав-Хмельницький ДПУ ім. Сковороди за спеціальністю « Початкова освіта, вчитель початкових класів, викладач»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Вихователь, вчитель фізичного виховання, керівник гуртка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ОРЛІЧЕНКО Оксана Володимирівна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закінчила Київський державний інститут фізичної культури за спеціальністю «Викладач, тренер з кульової стрільби»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</p:txBody>
      </p:sp>
      <p:pic>
        <p:nvPicPr>
          <p:cNvPr id="12291" name="Picture 3" descr="C:\Users\222\Desktop\word-image-1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743583" cy="28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47957"/>
            <a:ext cx="2160240" cy="29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8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222\Desktop\зображення_viber_2023-11-13_14-14-48-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1543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/>
              <a:t>Педагоги 4-А класу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211960" y="1124744"/>
            <a:ext cx="4752528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МАЗНИЧЕНКО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Ірина Миколаївна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Уманський ДПІ ім.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П.Тичини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 Педагогіка і методика початкового навчання, вчитель початкових класів»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  <a:p>
            <a:pPr marL="0" indent="0" algn="ctr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Вихователь, вчитель іноземної мови</a:t>
            </a:r>
          </a:p>
          <a:p>
            <a:pPr marL="0" indent="0" algn="ctr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МАЛІНСЬКА Євгенія Іванівна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державний університет ім. Т. Шевченка за спеціальністю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-германські мови та література. Вчитель іноземної мови»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</p:txBody>
      </p:sp>
      <p:pic>
        <p:nvPicPr>
          <p:cNvPr id="16386" name="Picture 2" descr="C:\Users\222\Desktop\word-image-49-252x30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1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Педагоги 4-Б класу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52528" cy="47853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САКОВСЬКА Надія Іванівна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Кустанайський педагогічний інститут за спеціальністю «Вчитель історії та суспільствознавства»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Вихователь, вчитель музичного мистецтва, керівник гуртка</a:t>
            </a: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СУШКО Олег Богданович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закінчив Київський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НУКіМ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 Викладач, артист оркестру ( ансамблю)»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</a:t>
            </a:r>
          </a:p>
        </p:txBody>
      </p:sp>
      <p:pic>
        <p:nvPicPr>
          <p:cNvPr id="14338" name="Picture 2" descr="C:\Users\222\Desktop\word-image-42-226x30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2224081" cy="288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5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2864"/>
            <a:ext cx="2059048" cy="301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/>
              <a:t>Педагоги  4 - В класу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896544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РАЧУК Богдан Анатолійович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 Кам'янець-Подільський національний університет ім.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І.Огієнка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 Олігофренопедагогіка. Вчитель дітей з ООП»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ПАЛІЙЧУК Наталія Вікторівна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Переяслав-Хмельницький ДПУ ім. Сковороди за спеціальністю « Вчитель муз. мистецтва, соціальний педагог, викладач музичного мистецтва»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І категорії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19814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Comic Sans MS" panose="030F0702030302020204" pitchFamily="66" charset="0"/>
              </a:rPr>
              <a:t>Заступники </a:t>
            </a:r>
            <a:r>
              <a:rPr lang="uk-UA" sz="4000" dirty="0">
                <a:latin typeface="Comic Sans MS" panose="030F0702030302020204" pitchFamily="66" charset="0"/>
              </a:rPr>
              <a:t>директора з </a:t>
            </a:r>
            <a:r>
              <a:rPr lang="uk-UA" sz="4000" dirty="0" smtClean="0">
                <a:latin typeface="Comic Sans MS" panose="030F0702030302020204" pitchFamily="66" charset="0"/>
              </a:rPr>
              <a:t>НВР, ВР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88296" cy="51845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НВР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ПОЛІЩУК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 Володимирівна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національний педагогічний університет ім.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М.П.Драгоманова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спеціальності «Спеціальна освіта, дефектолог-вихователь шкільних, дошкільних  реабілітаційних центрів, логопед, практичний психолог»</a:t>
            </a: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категорії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ВР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МАЗНИЧЕНКО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  Миколаївна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Уманський ДПІ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П.Тичини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Педагогіка і методика початкового навчання, вчитель початкових класів»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категорії, звання «старший вчитель»</a:t>
            </a:r>
          </a:p>
          <a:p>
            <a:pPr marL="0" indent="0"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1649297" cy="26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22256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2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Заступник директора з </a:t>
            </a:r>
            <a:r>
              <a:rPr lang="uk-UA" sz="4000" dirty="0" smtClean="0">
                <a:latin typeface="Comic Sans MS" panose="030F0702030302020204" pitchFamily="66" charset="0"/>
              </a:rPr>
              <a:t>ГЧ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4648200" y="1628799"/>
            <a:ext cx="4038600" cy="4392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ГЧ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РОМАШКАН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 Миколаївна</a:t>
            </a:r>
          </a:p>
          <a:p>
            <a:pPr marL="0" indent="0" algn="ctr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світа: середня спеціальна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кооперативний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технікум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C:\Users\222\Desktop\зображення_viber_2023-11-21_09-54-12-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9149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5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 smtClean="0"/>
              <a:t>Педагог-організатор, бібліотекар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392488" cy="510202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організатор</a:t>
            </a:r>
          </a:p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ПШЕННІКОВА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</a:t>
            </a:r>
          </a:p>
          <a:p>
            <a:pPr marL="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Валеріївна</a:t>
            </a:r>
          </a:p>
          <a:p>
            <a:pPr marL="0" indent="0"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Луганський державний педагогічний університет </a:t>
            </a:r>
          </a:p>
          <a:p>
            <a:pPr marL="0" indent="0"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ім. Т. Шевченка  « Початкове навчання, вчитель початкових класів»</a:t>
            </a:r>
          </a:p>
          <a:p>
            <a:pPr marL="0" indent="0">
              <a:buNone/>
            </a:pP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</a:p>
          <a:p>
            <a:pPr marL="0" indent="0" algn="ctr">
              <a:buNone/>
            </a:pPr>
            <a:endParaRPr lang="uk-UA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</a:t>
            </a:r>
          </a:p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Людмила Григорівна</a:t>
            </a:r>
          </a:p>
          <a:p>
            <a:pPr marL="0" indent="0">
              <a:buNone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едагогічна ,закінчила</a:t>
            </a: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педагогічний інститут ім. </a:t>
            </a:r>
            <a:r>
              <a:rPr lang="uk-UA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М.Горького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спеціальністю «Вчитель  спеціальної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школи,  вчитель початкових класів</a:t>
            </a:r>
            <a:r>
              <a:rPr lang="uk-UA" sz="2900" dirty="0" smtClean="0"/>
              <a:t>»</a:t>
            </a:r>
          </a:p>
          <a:p>
            <a:pPr marL="0" indent="0">
              <a:buNone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категорії,  вчитель -методист</a:t>
            </a: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2837"/>
            <a:ext cx="2039951" cy="248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222\Desktop\word-image-41-197x3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46078"/>
            <a:ext cx="1876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0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uk-UA" sz="3600" dirty="0"/>
              <a:t>Практичний психолог, </a:t>
            </a:r>
            <a:r>
              <a:rPr lang="uk-UA" sz="3600" dirty="0" smtClean="0"/>
              <a:t>вчитель-логопед</a:t>
            </a:r>
            <a:endParaRPr lang="uk-UA" sz="36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680520" cy="5544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психолог, вчитель-логопед</a:t>
            </a:r>
          </a:p>
          <a:p>
            <a:pPr marL="0" indent="0" algn="ctr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Інна   Олександрівна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Ужгородський національний університет,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НПУ ім. Драгоманова по спеціальності « Практичний психолог, викладач психології. Вчитель-логопед.»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Вчитель-логопед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МАЗУР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Лілія Віталіївна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 закінчила Національний державний педагогічний університет ім.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М.Драгоманова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«Дошкільна та інклюзивна освіта, вихователь закладу дошкільної освіти».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 в НПУ ім. Драгоманова по спеціальності « Логопедія»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І категорії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3" y="1487998"/>
            <a:ext cx="1720912" cy="244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933056"/>
            <a:ext cx="2421727" cy="25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>
            <a:noAutofit/>
          </a:bodyPr>
          <a:lstStyle/>
          <a:p>
            <a:pPr algn="l"/>
            <a:r>
              <a:rPr lang="uk-UA" sz="3600" dirty="0"/>
              <a:t>Практичний </a:t>
            </a:r>
            <a:r>
              <a:rPr lang="uk-UA" sz="3600" dirty="0" smtClean="0"/>
              <a:t>психолог, соціальний педагог</a:t>
            </a:r>
            <a:endParaRPr lang="uk-UA" sz="36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СТЕПАНЕНКО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Олексіївна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бакалавр, педагогічна, закінчила Національний педагогічний університет ім. М. Драгоманова за спеціальністю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Практична психологія»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</a:p>
          <a:p>
            <a:pPr marL="0" indent="0" algn="ctr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СТЕПУРА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Олександрівна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юридична, закінчила львівську комерційну академію за спеціальністю « Правознавство»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2093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165910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98251"/>
            <a:ext cx="8229600" cy="854485"/>
          </a:xfrm>
        </p:spPr>
        <p:txBody>
          <a:bodyPr/>
          <a:lstStyle/>
          <a:p>
            <a:r>
              <a:rPr lang="uk-UA" dirty="0"/>
              <a:t>Педагоги 1-А класу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4968552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АНДРІЄВСЬКА Світлана Леонідівна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спеціальна,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Коростишівське педучилище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ім. Франка за спеціальністю «Вчитель початкових класів, вихователь ГПД»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 в Київському університеті ім. Грінченка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11 тарифний   розряд, звання «старший вчитель»</a:t>
            </a: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Вихователь, керівник гуртка </a:t>
            </a:r>
          </a:p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МОГИЛЬНА Олена Анатоліївна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педагогічна, 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педагогічний інститут ім. Горького за спеціальністю « Початкове навчання, вчитель початкових класів »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" y="908720"/>
            <a:ext cx="23457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2274844" cy="327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4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Педагоги 1-Б класу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4536504" cy="51454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Вчитель, вчитель іноземної мови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ВОЛОШИНА Алла Андріївна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НПУ ім.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М.Драгоманова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 Спеціальна освіта, вчитель-логопед, вчитель початкової школи ( для дітей з ООП)»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ІІ категорії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Вихователь, керівник гуртка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ЗАЙЧЕНКО Людмила Вікторівна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педагогічний інститут ім. Горького за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 «Дошкільна педагогіка і психологія. Викладач»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088232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2088232" cy="317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8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/>
              <a:t>Педагоги 2-А класу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067944" y="1052736"/>
            <a:ext cx="489654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СЕЛІВАНОВА Олена Вікторівна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спеціальна, педагогічна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Київське міське педучилище № 1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спеціальністю «Вчитель початкових класів»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11 тарифний розряд, звання «старший вчитель»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</a:p>
          <a:p>
            <a:pPr marL="0" indent="0" algn="ctr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ГАЄВА Світлана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Ремарівна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вища, педагогічна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Київський ДПІ ім. Горького за спеціальністю « Викладач дошкільної педагогіки і психології, методист дошкільного виховання»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" y="1124744"/>
            <a:ext cx="23464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2233440" cy="28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1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1053</Words>
  <Application>Microsoft Office PowerPoint</Application>
  <PresentationFormat>Екран (4:3)</PresentationFormat>
  <Paragraphs>198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Директор школи</vt:lpstr>
      <vt:lpstr>Заступники директора з НВР, ВР</vt:lpstr>
      <vt:lpstr>Заступник директора з ГЧ</vt:lpstr>
      <vt:lpstr>Педагог-організатор, бібліотекар</vt:lpstr>
      <vt:lpstr>Практичний психолог, вчитель-логопед</vt:lpstr>
      <vt:lpstr>Практичний психолог, соціальний педагог</vt:lpstr>
      <vt:lpstr>Педагоги 1-А класу</vt:lpstr>
      <vt:lpstr>Педагоги 1-Б класу</vt:lpstr>
      <vt:lpstr>Педагоги 2-А класу</vt:lpstr>
      <vt:lpstr>Педагоги 2-Б класу</vt:lpstr>
      <vt:lpstr>Педагоги 3-А класу</vt:lpstr>
      <vt:lpstr>Педагоги 3-Б класу</vt:lpstr>
      <vt:lpstr>Педагоги 4-А класу</vt:lpstr>
      <vt:lpstr>Педагоги 4-Б класу</vt:lpstr>
      <vt:lpstr>Педагоги  4 - В класу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 Спеціальної школи  № 25 Оболонського району  м. Києва</dc:title>
  <dc:creator>222</dc:creator>
  <cp:lastModifiedBy>222</cp:lastModifiedBy>
  <cp:revision>38</cp:revision>
  <dcterms:created xsi:type="dcterms:W3CDTF">2023-11-13T07:31:59Z</dcterms:created>
  <dcterms:modified xsi:type="dcterms:W3CDTF">2023-11-21T07:56:16Z</dcterms:modified>
</cp:coreProperties>
</file>